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Lst>
  <p:notesMasterIdLst>
    <p:notesMasterId r:id="rId30"/>
  </p:notesMasterIdLst>
  <p:sldIdLst>
    <p:sldId id="284" r:id="rId5"/>
    <p:sldId id="256" r:id="rId6"/>
    <p:sldId id="290" r:id="rId7"/>
    <p:sldId id="291" r:id="rId8"/>
    <p:sldId id="292" r:id="rId9"/>
    <p:sldId id="261" r:id="rId10"/>
    <p:sldId id="262" r:id="rId11"/>
    <p:sldId id="300" r:id="rId12"/>
    <p:sldId id="285" r:id="rId13"/>
    <p:sldId id="299" r:id="rId14"/>
    <p:sldId id="263" r:id="rId15"/>
    <p:sldId id="264" r:id="rId16"/>
    <p:sldId id="282" r:id="rId17"/>
    <p:sldId id="283" r:id="rId18"/>
    <p:sldId id="269" r:id="rId19"/>
    <p:sldId id="271" r:id="rId20"/>
    <p:sldId id="287" r:id="rId21"/>
    <p:sldId id="288" r:id="rId22"/>
    <p:sldId id="289" r:id="rId23"/>
    <p:sldId id="298" r:id="rId24"/>
    <p:sldId id="293" r:id="rId25"/>
    <p:sldId id="294" r:id="rId26"/>
    <p:sldId id="297" r:id="rId27"/>
    <p:sldId id="301" r:id="rId28"/>
    <p:sldId id="302"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C1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66E729-5486-4D2F-84D4-419FC96082A2}" v="445" dt="2021-06-16T20:05:23.9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68" d="100"/>
          <a:sy n="68" d="100"/>
        </p:scale>
        <p:origin x="154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Mason" userId="S::tmason@vsdvalliance.org::d87ad11f-6f7e-4efe-a3f1-61dc59dd24a8" providerId="AD" clId="Web-{D5F1C36E-29A3-23D5-855E-26B9254376CD}"/>
    <pc:docChg chg="addSld modSld sldOrd">
      <pc:chgData name="Tamara Mason" userId="S::tmason@vsdvalliance.org::d87ad11f-6f7e-4efe-a3f1-61dc59dd24a8" providerId="AD" clId="Web-{D5F1C36E-29A3-23D5-855E-26B9254376CD}" dt="2019-04-04T16:04:18.379" v="483" actId="20577"/>
      <pc:docMkLst>
        <pc:docMk/>
      </pc:docMkLst>
      <pc:sldChg chg="modSp">
        <pc:chgData name="Tamara Mason" userId="S::tmason@vsdvalliance.org::d87ad11f-6f7e-4efe-a3f1-61dc59dd24a8" providerId="AD" clId="Web-{D5F1C36E-29A3-23D5-855E-26B9254376CD}" dt="2019-04-04T15:18:38.626" v="104" actId="20577"/>
        <pc:sldMkLst>
          <pc:docMk/>
          <pc:sldMk cId="0" sldId="261"/>
        </pc:sldMkLst>
        <pc:spChg chg="mod">
          <ac:chgData name="Tamara Mason" userId="S::tmason@vsdvalliance.org::d87ad11f-6f7e-4efe-a3f1-61dc59dd24a8" providerId="AD" clId="Web-{D5F1C36E-29A3-23D5-855E-26B9254376CD}" dt="2019-04-04T15:18:38.626" v="104" actId="20577"/>
          <ac:spMkLst>
            <pc:docMk/>
            <pc:sldMk cId="0" sldId="261"/>
            <ac:spMk id="5" creationId="{00000000-0000-0000-0000-000000000000}"/>
          </ac:spMkLst>
        </pc:spChg>
      </pc:sldChg>
      <pc:sldChg chg="modSp">
        <pc:chgData name="Tamara Mason" userId="S::tmason@vsdvalliance.org::d87ad11f-6f7e-4efe-a3f1-61dc59dd24a8" providerId="AD" clId="Web-{D5F1C36E-29A3-23D5-855E-26B9254376CD}" dt="2019-04-04T15:19:22.881" v="113" actId="20577"/>
        <pc:sldMkLst>
          <pc:docMk/>
          <pc:sldMk cId="0" sldId="262"/>
        </pc:sldMkLst>
        <pc:spChg chg="mod">
          <ac:chgData name="Tamara Mason" userId="S::tmason@vsdvalliance.org::d87ad11f-6f7e-4efe-a3f1-61dc59dd24a8" providerId="AD" clId="Web-{D5F1C36E-29A3-23D5-855E-26B9254376CD}" dt="2019-04-04T15:19:22.881" v="113" actId="20577"/>
          <ac:spMkLst>
            <pc:docMk/>
            <pc:sldMk cId="0" sldId="262"/>
            <ac:spMk id="13315" creationId="{00000000-0000-0000-0000-000000000000}"/>
          </ac:spMkLst>
        </pc:spChg>
      </pc:sldChg>
      <pc:sldChg chg="modSp">
        <pc:chgData name="Tamara Mason" userId="S::tmason@vsdvalliance.org::d87ad11f-6f7e-4efe-a3f1-61dc59dd24a8" providerId="AD" clId="Web-{D5F1C36E-29A3-23D5-855E-26B9254376CD}" dt="2019-04-04T15:47:35.141" v="212" actId="14100"/>
        <pc:sldMkLst>
          <pc:docMk/>
          <pc:sldMk cId="0" sldId="264"/>
        </pc:sldMkLst>
        <pc:spChg chg="mod">
          <ac:chgData name="Tamara Mason" userId="S::tmason@vsdvalliance.org::d87ad11f-6f7e-4efe-a3f1-61dc59dd24a8" providerId="AD" clId="Web-{D5F1C36E-29A3-23D5-855E-26B9254376CD}" dt="2019-04-04T15:47:35.141" v="212" actId="14100"/>
          <ac:spMkLst>
            <pc:docMk/>
            <pc:sldMk cId="0" sldId="264"/>
            <ac:spMk id="19459" creationId="{00000000-0000-0000-0000-000000000000}"/>
          </ac:spMkLst>
        </pc:spChg>
      </pc:sldChg>
      <pc:sldChg chg="modSp">
        <pc:chgData name="Tamara Mason" userId="S::tmason@vsdvalliance.org::d87ad11f-6f7e-4efe-a3f1-61dc59dd24a8" providerId="AD" clId="Web-{D5F1C36E-29A3-23D5-855E-26B9254376CD}" dt="2019-04-04T15:54:45.343" v="270" actId="20577"/>
        <pc:sldMkLst>
          <pc:docMk/>
          <pc:sldMk cId="0" sldId="269"/>
        </pc:sldMkLst>
        <pc:spChg chg="mod">
          <ac:chgData name="Tamara Mason" userId="S::tmason@vsdvalliance.org::d87ad11f-6f7e-4efe-a3f1-61dc59dd24a8" providerId="AD" clId="Web-{D5F1C36E-29A3-23D5-855E-26B9254376CD}" dt="2019-04-04T15:54:45.343" v="270" actId="20577"/>
          <ac:spMkLst>
            <pc:docMk/>
            <pc:sldMk cId="0" sldId="269"/>
            <ac:spMk id="23555" creationId="{00000000-0000-0000-0000-000000000000}"/>
          </ac:spMkLst>
        </pc:spChg>
      </pc:sldChg>
      <pc:sldChg chg="modSp">
        <pc:chgData name="Tamara Mason" userId="S::tmason@vsdvalliance.org::d87ad11f-6f7e-4efe-a3f1-61dc59dd24a8" providerId="AD" clId="Web-{D5F1C36E-29A3-23D5-855E-26B9254376CD}" dt="2019-04-04T15:55:21.657" v="288" actId="1076"/>
        <pc:sldMkLst>
          <pc:docMk/>
          <pc:sldMk cId="0" sldId="271"/>
        </pc:sldMkLst>
        <pc:spChg chg="mod">
          <ac:chgData name="Tamara Mason" userId="S::tmason@vsdvalliance.org::d87ad11f-6f7e-4efe-a3f1-61dc59dd24a8" providerId="AD" clId="Web-{D5F1C36E-29A3-23D5-855E-26B9254376CD}" dt="2019-04-04T15:55:21.657" v="288" actId="1076"/>
          <ac:spMkLst>
            <pc:docMk/>
            <pc:sldMk cId="0" sldId="271"/>
            <ac:spMk id="24578" creationId="{00000000-0000-0000-0000-000000000000}"/>
          </ac:spMkLst>
        </pc:spChg>
      </pc:sldChg>
      <pc:sldChg chg="modSp">
        <pc:chgData name="Tamara Mason" userId="S::tmason@vsdvalliance.org::d87ad11f-6f7e-4efe-a3f1-61dc59dd24a8" providerId="AD" clId="Web-{D5F1C36E-29A3-23D5-855E-26B9254376CD}" dt="2019-04-04T15:53:24.872" v="259" actId="20577"/>
        <pc:sldMkLst>
          <pc:docMk/>
          <pc:sldMk cId="0" sldId="282"/>
        </pc:sldMkLst>
        <pc:spChg chg="mod">
          <ac:chgData name="Tamara Mason" userId="S::tmason@vsdvalliance.org::d87ad11f-6f7e-4efe-a3f1-61dc59dd24a8" providerId="AD" clId="Web-{D5F1C36E-29A3-23D5-855E-26B9254376CD}" dt="2019-04-04T15:53:24.872" v="259" actId="20577"/>
          <ac:spMkLst>
            <pc:docMk/>
            <pc:sldMk cId="0" sldId="282"/>
            <ac:spMk id="21507" creationId="{00000000-0000-0000-0000-000000000000}"/>
          </ac:spMkLst>
        </pc:spChg>
      </pc:sldChg>
      <pc:sldChg chg="modSp">
        <pc:chgData name="Tamara Mason" userId="S::tmason@vsdvalliance.org::d87ad11f-6f7e-4efe-a3f1-61dc59dd24a8" providerId="AD" clId="Web-{D5F1C36E-29A3-23D5-855E-26B9254376CD}" dt="2019-04-04T15:54:20.249" v="265" actId="20577"/>
        <pc:sldMkLst>
          <pc:docMk/>
          <pc:sldMk cId="0" sldId="283"/>
        </pc:sldMkLst>
        <pc:spChg chg="mod">
          <ac:chgData name="Tamara Mason" userId="S::tmason@vsdvalliance.org::d87ad11f-6f7e-4efe-a3f1-61dc59dd24a8" providerId="AD" clId="Web-{D5F1C36E-29A3-23D5-855E-26B9254376CD}" dt="2019-04-04T15:54:20.249" v="265" actId="20577"/>
          <ac:spMkLst>
            <pc:docMk/>
            <pc:sldMk cId="0" sldId="283"/>
            <ac:spMk id="22531" creationId="{00000000-0000-0000-0000-000000000000}"/>
          </ac:spMkLst>
        </pc:spChg>
      </pc:sldChg>
      <pc:sldChg chg="addSp delSp modSp">
        <pc:chgData name="Tamara Mason" userId="S::tmason@vsdvalliance.org::d87ad11f-6f7e-4efe-a3f1-61dc59dd24a8" providerId="AD" clId="Web-{D5F1C36E-29A3-23D5-855E-26B9254376CD}" dt="2019-04-04T15:44:56.104" v="187" actId="20577"/>
        <pc:sldMkLst>
          <pc:docMk/>
          <pc:sldMk cId="0" sldId="285"/>
        </pc:sldMkLst>
        <pc:spChg chg="mod">
          <ac:chgData name="Tamara Mason" userId="S::tmason@vsdvalliance.org::d87ad11f-6f7e-4efe-a3f1-61dc59dd24a8" providerId="AD" clId="Web-{D5F1C36E-29A3-23D5-855E-26B9254376CD}" dt="2019-04-04T15:28:25.459" v="164" actId="1076"/>
          <ac:spMkLst>
            <pc:docMk/>
            <pc:sldMk cId="0" sldId="285"/>
            <ac:spMk id="2" creationId="{00000000-0000-0000-0000-000000000000}"/>
          </ac:spMkLst>
        </pc:spChg>
        <pc:spChg chg="mod">
          <ac:chgData name="Tamara Mason" userId="S::tmason@vsdvalliance.org::d87ad11f-6f7e-4efe-a3f1-61dc59dd24a8" providerId="AD" clId="Web-{D5F1C36E-29A3-23D5-855E-26B9254376CD}" dt="2019-04-04T15:28:29.006" v="165" actId="1076"/>
          <ac:spMkLst>
            <pc:docMk/>
            <pc:sldMk cId="0" sldId="285"/>
            <ac:spMk id="3" creationId="{00000000-0000-0000-0000-000000000000}"/>
          </ac:spMkLst>
        </pc:spChg>
        <pc:spChg chg="mod">
          <ac:chgData name="Tamara Mason" userId="S::tmason@vsdvalliance.org::d87ad11f-6f7e-4efe-a3f1-61dc59dd24a8" providerId="AD" clId="Web-{D5F1C36E-29A3-23D5-855E-26B9254376CD}" dt="2019-04-04T15:28:39.819" v="167" actId="1076"/>
          <ac:spMkLst>
            <pc:docMk/>
            <pc:sldMk cId="0" sldId="285"/>
            <ac:spMk id="5" creationId="{00000000-0000-0000-0000-000000000000}"/>
          </ac:spMkLst>
        </pc:spChg>
        <pc:spChg chg="mod">
          <ac:chgData name="Tamara Mason" userId="S::tmason@vsdvalliance.org::d87ad11f-6f7e-4efe-a3f1-61dc59dd24a8" providerId="AD" clId="Web-{D5F1C36E-29A3-23D5-855E-26B9254376CD}" dt="2019-04-04T15:44:56.104" v="187" actId="20577"/>
          <ac:spMkLst>
            <pc:docMk/>
            <pc:sldMk cId="0" sldId="285"/>
            <ac:spMk id="6" creationId="{00000000-0000-0000-0000-000000000000}"/>
          </ac:spMkLst>
        </pc:spChg>
        <pc:spChg chg="add mod">
          <ac:chgData name="Tamara Mason" userId="S::tmason@vsdvalliance.org::d87ad11f-6f7e-4efe-a3f1-61dc59dd24a8" providerId="AD" clId="Web-{D5F1C36E-29A3-23D5-855E-26B9254376CD}" dt="2019-04-04T15:29:24.915" v="182" actId="1076"/>
          <ac:spMkLst>
            <pc:docMk/>
            <pc:sldMk cId="0" sldId="285"/>
            <ac:spMk id="8" creationId="{F3D4D08D-29AF-4CEB-AFF7-3A9D45DF0037}"/>
          </ac:spMkLst>
        </pc:spChg>
        <pc:picChg chg="mod">
          <ac:chgData name="Tamara Mason" userId="S::tmason@vsdvalliance.org::d87ad11f-6f7e-4efe-a3f1-61dc59dd24a8" providerId="AD" clId="Web-{D5F1C36E-29A3-23D5-855E-26B9254376CD}" dt="2019-04-04T15:28:32.741" v="166" actId="1076"/>
          <ac:picMkLst>
            <pc:docMk/>
            <pc:sldMk cId="0" sldId="285"/>
            <ac:picMk id="4" creationId="{00000000-0000-0000-0000-000000000000}"/>
          </ac:picMkLst>
        </pc:picChg>
        <pc:picChg chg="mod">
          <ac:chgData name="Tamara Mason" userId="S::tmason@vsdvalliance.org::d87ad11f-6f7e-4efe-a3f1-61dc59dd24a8" providerId="AD" clId="Web-{D5F1C36E-29A3-23D5-855E-26B9254376CD}" dt="2019-04-04T15:28:43.976" v="168" actId="1076"/>
          <ac:picMkLst>
            <pc:docMk/>
            <pc:sldMk cId="0" sldId="285"/>
            <ac:picMk id="7" creationId="{00000000-0000-0000-0000-000000000000}"/>
          </ac:picMkLst>
        </pc:picChg>
        <pc:picChg chg="del mod">
          <ac:chgData name="Tamara Mason" userId="S::tmason@vsdvalliance.org::d87ad11f-6f7e-4efe-a3f1-61dc59dd24a8" providerId="AD" clId="Web-{D5F1C36E-29A3-23D5-855E-26B9254376CD}" dt="2019-04-04T15:44:51.775" v="186"/>
          <ac:picMkLst>
            <pc:docMk/>
            <pc:sldMk cId="0" sldId="285"/>
            <ac:picMk id="10" creationId="{00000000-0000-0000-0000-000000000000}"/>
          </ac:picMkLst>
        </pc:picChg>
      </pc:sldChg>
      <pc:sldChg chg="addSp delSp modSp">
        <pc:chgData name="Tamara Mason" userId="S::tmason@vsdvalliance.org::d87ad11f-6f7e-4efe-a3f1-61dc59dd24a8" providerId="AD" clId="Web-{D5F1C36E-29A3-23D5-855E-26B9254376CD}" dt="2019-04-04T15:02:35.217" v="2"/>
        <pc:sldMkLst>
          <pc:docMk/>
          <pc:sldMk cId="2421168301" sldId="286"/>
        </pc:sldMkLst>
        <pc:spChg chg="add del mod">
          <ac:chgData name="Tamara Mason" userId="S::tmason@vsdvalliance.org::d87ad11f-6f7e-4efe-a3f1-61dc59dd24a8" providerId="AD" clId="Web-{D5F1C36E-29A3-23D5-855E-26B9254376CD}" dt="2019-04-04T15:02:34.420" v="1"/>
          <ac:spMkLst>
            <pc:docMk/>
            <pc:sldMk cId="2421168301" sldId="286"/>
            <ac:spMk id="3" creationId="{2A26EDB9-54D8-46F5-AB08-DE1A88A04B89}"/>
          </ac:spMkLst>
        </pc:spChg>
        <pc:spChg chg="add">
          <ac:chgData name="Tamara Mason" userId="S::tmason@vsdvalliance.org::d87ad11f-6f7e-4efe-a3f1-61dc59dd24a8" providerId="AD" clId="Web-{D5F1C36E-29A3-23D5-855E-26B9254376CD}" dt="2019-04-04T15:02:35.217" v="2"/>
          <ac:spMkLst>
            <pc:docMk/>
            <pc:sldMk cId="2421168301" sldId="286"/>
            <ac:spMk id="6" creationId="{64E71E55-80EA-415B-9539-B8C6230DC3A9}"/>
          </ac:spMkLst>
        </pc:spChg>
        <pc:spChg chg="del">
          <ac:chgData name="Tamara Mason" userId="S::tmason@vsdvalliance.org::d87ad11f-6f7e-4efe-a3f1-61dc59dd24a8" providerId="AD" clId="Web-{D5F1C36E-29A3-23D5-855E-26B9254376CD}" dt="2019-04-04T15:02:31.670" v="0"/>
          <ac:spMkLst>
            <pc:docMk/>
            <pc:sldMk cId="2421168301" sldId="286"/>
            <ac:spMk id="37891" creationId="{00000000-0000-0000-0000-000000000000}"/>
          </ac:spMkLst>
        </pc:spChg>
      </pc:sldChg>
      <pc:sldChg chg="modSp">
        <pc:chgData name="Tamara Mason" userId="S::tmason@vsdvalliance.org::d87ad11f-6f7e-4efe-a3f1-61dc59dd24a8" providerId="AD" clId="Web-{D5F1C36E-29A3-23D5-855E-26B9254376CD}" dt="2019-04-04T15:57:25.536" v="290" actId="20577"/>
        <pc:sldMkLst>
          <pc:docMk/>
          <pc:sldMk cId="173584253" sldId="289"/>
        </pc:sldMkLst>
        <pc:spChg chg="mod">
          <ac:chgData name="Tamara Mason" userId="S::tmason@vsdvalliance.org::d87ad11f-6f7e-4efe-a3f1-61dc59dd24a8" providerId="AD" clId="Web-{D5F1C36E-29A3-23D5-855E-26B9254376CD}" dt="2019-04-04T15:57:25.536" v="290" actId="20577"/>
          <ac:spMkLst>
            <pc:docMk/>
            <pc:sldMk cId="173584253" sldId="289"/>
            <ac:spMk id="24579" creationId="{00000000-0000-0000-0000-000000000000}"/>
          </ac:spMkLst>
        </pc:spChg>
      </pc:sldChg>
      <pc:sldChg chg="modSp">
        <pc:chgData name="Tamara Mason" userId="S::tmason@vsdvalliance.org::d87ad11f-6f7e-4efe-a3f1-61dc59dd24a8" providerId="AD" clId="Web-{D5F1C36E-29A3-23D5-855E-26B9254376CD}" dt="2019-04-04T15:17:56.484" v="101" actId="20577"/>
        <pc:sldMkLst>
          <pc:docMk/>
          <pc:sldMk cId="3635606906" sldId="291"/>
        </pc:sldMkLst>
        <pc:spChg chg="mod">
          <ac:chgData name="Tamara Mason" userId="S::tmason@vsdvalliance.org::d87ad11f-6f7e-4efe-a3f1-61dc59dd24a8" providerId="AD" clId="Web-{D5F1C36E-29A3-23D5-855E-26B9254376CD}" dt="2019-04-04T15:17:56.484" v="101" actId="20577"/>
          <ac:spMkLst>
            <pc:docMk/>
            <pc:sldMk cId="3635606906" sldId="291"/>
            <ac:spMk id="13315" creationId="{00000000-0000-0000-0000-000000000000}"/>
          </ac:spMkLst>
        </pc:spChg>
      </pc:sldChg>
      <pc:sldChg chg="modSp">
        <pc:chgData name="Tamara Mason" userId="S::tmason@vsdvalliance.org::d87ad11f-6f7e-4efe-a3f1-61dc59dd24a8" providerId="AD" clId="Web-{D5F1C36E-29A3-23D5-855E-26B9254376CD}" dt="2019-04-04T15:57:40.865" v="293" actId="20577"/>
        <pc:sldMkLst>
          <pc:docMk/>
          <pc:sldMk cId="2110481766" sldId="293"/>
        </pc:sldMkLst>
        <pc:spChg chg="mod">
          <ac:chgData name="Tamara Mason" userId="S::tmason@vsdvalliance.org::d87ad11f-6f7e-4efe-a3f1-61dc59dd24a8" providerId="AD" clId="Web-{D5F1C36E-29A3-23D5-855E-26B9254376CD}" dt="2019-04-04T15:57:40.865" v="293" actId="20577"/>
          <ac:spMkLst>
            <pc:docMk/>
            <pc:sldMk cId="2110481766" sldId="293"/>
            <ac:spMk id="5" creationId="{00000000-0000-0000-0000-000000000000}"/>
          </ac:spMkLst>
        </pc:spChg>
      </pc:sldChg>
      <pc:sldChg chg="modSp">
        <pc:chgData name="Tamara Mason" userId="S::tmason@vsdvalliance.org::d87ad11f-6f7e-4efe-a3f1-61dc59dd24a8" providerId="AD" clId="Web-{D5F1C36E-29A3-23D5-855E-26B9254376CD}" dt="2019-04-04T15:58:25.117" v="297" actId="20577"/>
        <pc:sldMkLst>
          <pc:docMk/>
          <pc:sldMk cId="3663576789" sldId="294"/>
        </pc:sldMkLst>
        <pc:spChg chg="mod">
          <ac:chgData name="Tamara Mason" userId="S::tmason@vsdvalliance.org::d87ad11f-6f7e-4efe-a3f1-61dc59dd24a8" providerId="AD" clId="Web-{D5F1C36E-29A3-23D5-855E-26B9254376CD}" dt="2019-04-04T15:58:25.117" v="297" actId="20577"/>
          <ac:spMkLst>
            <pc:docMk/>
            <pc:sldMk cId="3663576789" sldId="294"/>
            <ac:spMk id="3" creationId="{00000000-0000-0000-0000-000000000000}"/>
          </ac:spMkLst>
        </pc:spChg>
      </pc:sldChg>
      <pc:sldChg chg="addSp delSp modSp add replId">
        <pc:chgData name="Tamara Mason" userId="S::tmason@vsdvalliance.org::d87ad11f-6f7e-4efe-a3f1-61dc59dd24a8" providerId="AD" clId="Web-{D5F1C36E-29A3-23D5-855E-26B9254376CD}" dt="2019-04-04T15:10:15.437" v="43" actId="1076"/>
        <pc:sldMkLst>
          <pc:docMk/>
          <pc:sldMk cId="154809589" sldId="295"/>
        </pc:sldMkLst>
        <pc:spChg chg="del">
          <ac:chgData name="Tamara Mason" userId="S::tmason@vsdvalliance.org::d87ad11f-6f7e-4efe-a3f1-61dc59dd24a8" providerId="AD" clId="Web-{D5F1C36E-29A3-23D5-855E-26B9254376CD}" dt="2019-04-04T15:09:49.123" v="36"/>
          <ac:spMkLst>
            <pc:docMk/>
            <pc:sldMk cId="154809589" sldId="295"/>
            <ac:spMk id="3" creationId="{00000000-0000-0000-0000-000000000000}"/>
          </ac:spMkLst>
        </pc:spChg>
        <pc:spChg chg="add del mod">
          <ac:chgData name="Tamara Mason" userId="S::tmason@vsdvalliance.org::d87ad11f-6f7e-4efe-a3f1-61dc59dd24a8" providerId="AD" clId="Web-{D5F1C36E-29A3-23D5-855E-26B9254376CD}" dt="2019-04-04T15:09:36.763" v="34"/>
          <ac:spMkLst>
            <pc:docMk/>
            <pc:sldMk cId="154809589" sldId="295"/>
            <ac:spMk id="4" creationId="{34F914C7-46B6-4ECB-8AA2-D762F71A6FBD}"/>
          </ac:spMkLst>
        </pc:spChg>
        <pc:spChg chg="add del mod">
          <ac:chgData name="Tamara Mason" userId="S::tmason@vsdvalliance.org::d87ad11f-6f7e-4efe-a3f1-61dc59dd24a8" providerId="AD" clId="Web-{D5F1C36E-29A3-23D5-855E-26B9254376CD}" dt="2019-04-04T15:09:54.514" v="37"/>
          <ac:spMkLst>
            <pc:docMk/>
            <pc:sldMk cId="154809589" sldId="295"/>
            <ac:spMk id="6" creationId="{BC58682D-ED23-4E86-8021-6F0ADBA9742E}"/>
          </ac:spMkLst>
        </pc:spChg>
        <pc:spChg chg="add mod">
          <ac:chgData name="Tamara Mason" userId="S::tmason@vsdvalliance.org::d87ad11f-6f7e-4efe-a3f1-61dc59dd24a8" providerId="AD" clId="Web-{D5F1C36E-29A3-23D5-855E-26B9254376CD}" dt="2019-04-04T15:09:42.107" v="35" actId="1076"/>
          <ac:spMkLst>
            <pc:docMk/>
            <pc:sldMk cId="154809589" sldId="295"/>
            <ac:spMk id="7" creationId="{8B37E87D-3A45-4465-9933-71DB021D6330}"/>
          </ac:spMkLst>
        </pc:spChg>
        <pc:spChg chg="add mod">
          <ac:chgData name="Tamara Mason" userId="S::tmason@vsdvalliance.org::d87ad11f-6f7e-4efe-a3f1-61dc59dd24a8" providerId="AD" clId="Web-{D5F1C36E-29A3-23D5-855E-26B9254376CD}" dt="2019-04-04T15:10:12.142" v="42" actId="1076"/>
          <ac:spMkLst>
            <pc:docMk/>
            <pc:sldMk cId="154809589" sldId="295"/>
            <ac:spMk id="10" creationId="{7BE994AC-2226-4695-A829-771E89FBEDB9}"/>
          </ac:spMkLst>
        </pc:spChg>
        <pc:spChg chg="del">
          <ac:chgData name="Tamara Mason" userId="S::tmason@vsdvalliance.org::d87ad11f-6f7e-4efe-a3f1-61dc59dd24a8" providerId="AD" clId="Web-{D5F1C36E-29A3-23D5-855E-26B9254376CD}" dt="2019-04-04T15:09:32.216" v="31"/>
          <ac:spMkLst>
            <pc:docMk/>
            <pc:sldMk cId="154809589" sldId="295"/>
            <ac:spMk id="10242" creationId="{00000000-0000-0000-0000-000000000000}"/>
          </ac:spMkLst>
        </pc:spChg>
        <pc:picChg chg="add mod">
          <ac:chgData name="Tamara Mason" userId="S::tmason@vsdvalliance.org::d87ad11f-6f7e-4efe-a3f1-61dc59dd24a8" providerId="AD" clId="Web-{D5F1C36E-29A3-23D5-855E-26B9254376CD}" dt="2019-04-04T15:10:15.437" v="43" actId="1076"/>
          <ac:picMkLst>
            <pc:docMk/>
            <pc:sldMk cId="154809589" sldId="295"/>
            <ac:picMk id="8" creationId="{B13997DB-7EDE-4CAB-A6E5-C5CE705062AC}"/>
          </ac:picMkLst>
        </pc:picChg>
        <pc:picChg chg="del">
          <ac:chgData name="Tamara Mason" userId="S::tmason@vsdvalliance.org::d87ad11f-6f7e-4efe-a3f1-61dc59dd24a8" providerId="AD" clId="Web-{D5F1C36E-29A3-23D5-855E-26B9254376CD}" dt="2019-04-04T15:09:55.405" v="38"/>
          <ac:picMkLst>
            <pc:docMk/>
            <pc:sldMk cId="154809589" sldId="295"/>
            <ac:picMk id="24580" creationId="{00000000-0000-0000-0000-000000000000}"/>
          </ac:picMkLst>
        </pc:picChg>
      </pc:sldChg>
      <pc:sldChg chg="addSp delSp modSp add replId">
        <pc:chgData name="Tamara Mason" userId="S::tmason@vsdvalliance.org::d87ad11f-6f7e-4efe-a3f1-61dc59dd24a8" providerId="AD" clId="Web-{D5F1C36E-29A3-23D5-855E-26B9254376CD}" dt="2019-04-04T15:11:36.581" v="51" actId="1076"/>
        <pc:sldMkLst>
          <pc:docMk/>
          <pc:sldMk cId="2298773518" sldId="296"/>
        </pc:sldMkLst>
        <pc:spChg chg="del">
          <ac:chgData name="Tamara Mason" userId="S::tmason@vsdvalliance.org::d87ad11f-6f7e-4efe-a3f1-61dc59dd24a8" providerId="AD" clId="Web-{D5F1C36E-29A3-23D5-855E-26B9254376CD}" dt="2019-04-04T15:11:24.970" v="48"/>
          <ac:spMkLst>
            <pc:docMk/>
            <pc:sldMk cId="2298773518" sldId="296"/>
            <ac:spMk id="3" creationId="{00000000-0000-0000-0000-000000000000}"/>
          </ac:spMkLst>
        </pc:spChg>
        <pc:spChg chg="add del mod">
          <ac:chgData name="Tamara Mason" userId="S::tmason@vsdvalliance.org::d87ad11f-6f7e-4efe-a3f1-61dc59dd24a8" providerId="AD" clId="Web-{D5F1C36E-29A3-23D5-855E-26B9254376CD}" dt="2019-04-04T15:10:35.203" v="45"/>
          <ac:spMkLst>
            <pc:docMk/>
            <pc:sldMk cId="2298773518" sldId="296"/>
            <ac:spMk id="4" creationId="{E511FB00-2244-452C-8771-96A06FE73BA6}"/>
          </ac:spMkLst>
        </pc:spChg>
        <pc:spChg chg="add del mod">
          <ac:chgData name="Tamara Mason" userId="S::tmason@vsdvalliance.org::d87ad11f-6f7e-4efe-a3f1-61dc59dd24a8" providerId="AD" clId="Web-{D5F1C36E-29A3-23D5-855E-26B9254376CD}" dt="2019-04-04T15:11:27.627" v="49"/>
          <ac:spMkLst>
            <pc:docMk/>
            <pc:sldMk cId="2298773518" sldId="296"/>
            <ac:spMk id="6" creationId="{256C6D61-1053-4F57-A3F4-0458E3E620DD}"/>
          </ac:spMkLst>
        </pc:spChg>
        <pc:spChg chg="add">
          <ac:chgData name="Tamara Mason" userId="S::tmason@vsdvalliance.org::d87ad11f-6f7e-4efe-a3f1-61dc59dd24a8" providerId="AD" clId="Web-{D5F1C36E-29A3-23D5-855E-26B9254376CD}" dt="2019-04-04T15:11:14.829" v="46"/>
          <ac:spMkLst>
            <pc:docMk/>
            <pc:sldMk cId="2298773518" sldId="296"/>
            <ac:spMk id="7" creationId="{853F5F73-B813-4F66-A1E2-85192606ECA9}"/>
          </ac:spMkLst>
        </pc:spChg>
        <pc:spChg chg="add mod">
          <ac:chgData name="Tamara Mason" userId="S::tmason@vsdvalliance.org::d87ad11f-6f7e-4efe-a3f1-61dc59dd24a8" providerId="AD" clId="Web-{D5F1C36E-29A3-23D5-855E-26B9254376CD}" dt="2019-04-04T15:11:36.581" v="51" actId="1076"/>
          <ac:spMkLst>
            <pc:docMk/>
            <pc:sldMk cId="2298773518" sldId="296"/>
            <ac:spMk id="10" creationId="{B5D7D471-C6F6-4597-B71F-933F0F678354}"/>
          </ac:spMkLst>
        </pc:spChg>
        <pc:spChg chg="del">
          <ac:chgData name="Tamara Mason" userId="S::tmason@vsdvalliance.org::d87ad11f-6f7e-4efe-a3f1-61dc59dd24a8" providerId="AD" clId="Web-{D5F1C36E-29A3-23D5-855E-26B9254376CD}" dt="2019-04-04T15:10:32.687" v="44"/>
          <ac:spMkLst>
            <pc:docMk/>
            <pc:sldMk cId="2298773518" sldId="296"/>
            <ac:spMk id="10242" creationId="{00000000-0000-0000-0000-000000000000}"/>
          </ac:spMkLst>
        </pc:spChg>
        <pc:picChg chg="del">
          <ac:chgData name="Tamara Mason" userId="S::tmason@vsdvalliance.org::d87ad11f-6f7e-4efe-a3f1-61dc59dd24a8" providerId="AD" clId="Web-{D5F1C36E-29A3-23D5-855E-26B9254376CD}" dt="2019-04-04T15:11:22.814" v="47"/>
          <ac:picMkLst>
            <pc:docMk/>
            <pc:sldMk cId="2298773518" sldId="296"/>
            <ac:picMk id="24580" creationId="{00000000-0000-0000-0000-000000000000}"/>
          </ac:picMkLst>
        </pc:picChg>
      </pc:sldChg>
      <pc:sldChg chg="addSp delSp modSp add mod ord replId chgLayout">
        <pc:chgData name="Tamara Mason" userId="S::tmason@vsdvalliance.org::d87ad11f-6f7e-4efe-a3f1-61dc59dd24a8" providerId="AD" clId="Web-{D5F1C36E-29A3-23D5-855E-26B9254376CD}" dt="2019-04-04T15:09:03.325" v="30"/>
        <pc:sldMkLst>
          <pc:docMk/>
          <pc:sldMk cId="1563128402" sldId="297"/>
        </pc:sldMkLst>
        <pc:spChg chg="del">
          <ac:chgData name="Tamara Mason" userId="S::tmason@vsdvalliance.org::d87ad11f-6f7e-4efe-a3f1-61dc59dd24a8" providerId="AD" clId="Web-{D5F1C36E-29A3-23D5-855E-26B9254376CD}" dt="2019-04-04T15:04:23.643" v="15"/>
          <ac:spMkLst>
            <pc:docMk/>
            <pc:sldMk cId="1563128402" sldId="297"/>
            <ac:spMk id="3" creationId="{00000000-0000-0000-0000-000000000000}"/>
          </ac:spMkLst>
        </pc:spChg>
        <pc:spChg chg="add mod ord">
          <ac:chgData name="Tamara Mason" userId="S::tmason@vsdvalliance.org::d87ad11f-6f7e-4efe-a3f1-61dc59dd24a8" providerId="AD" clId="Web-{D5F1C36E-29A3-23D5-855E-26B9254376CD}" dt="2019-04-04T15:08:25.870" v="24" actId="1076"/>
          <ac:spMkLst>
            <pc:docMk/>
            <pc:sldMk cId="1563128402" sldId="297"/>
            <ac:spMk id="4" creationId="{065E60B1-BC05-4544-96BA-FEC18C69E0FF}"/>
          </ac:spMkLst>
        </pc:spChg>
        <pc:spChg chg="add del mod">
          <ac:chgData name="Tamara Mason" userId="S::tmason@vsdvalliance.org::d87ad11f-6f7e-4efe-a3f1-61dc59dd24a8" providerId="AD" clId="Web-{D5F1C36E-29A3-23D5-855E-26B9254376CD}" dt="2019-04-04T15:04:26.503" v="16"/>
          <ac:spMkLst>
            <pc:docMk/>
            <pc:sldMk cId="1563128402" sldId="297"/>
            <ac:spMk id="6" creationId="{A84AEBB7-CE9F-4EB7-B8B2-F29A92927128}"/>
          </ac:spMkLst>
        </pc:spChg>
        <pc:spChg chg="add del mod">
          <ac:chgData name="Tamara Mason" userId="S::tmason@vsdvalliance.org::d87ad11f-6f7e-4efe-a3f1-61dc59dd24a8" providerId="AD" clId="Web-{D5F1C36E-29A3-23D5-855E-26B9254376CD}" dt="2019-04-04T15:04:17.799" v="11"/>
          <ac:spMkLst>
            <pc:docMk/>
            <pc:sldMk cId="1563128402" sldId="297"/>
            <ac:spMk id="7" creationId="{AECE490B-E579-4FB4-A7EE-19FC0B7A83D4}"/>
          </ac:spMkLst>
        </pc:spChg>
        <pc:spChg chg="add del mod ord">
          <ac:chgData name="Tamara Mason" userId="S::tmason@vsdvalliance.org::d87ad11f-6f7e-4efe-a3f1-61dc59dd24a8" providerId="AD" clId="Web-{D5F1C36E-29A3-23D5-855E-26B9254376CD}" dt="2019-04-04T15:08:32.277" v="25"/>
          <ac:spMkLst>
            <pc:docMk/>
            <pc:sldMk cId="1563128402" sldId="297"/>
            <ac:spMk id="8" creationId="{309126A0-5494-4777-A06D-F32B2364A74F}"/>
          </ac:spMkLst>
        </pc:spChg>
        <pc:spChg chg="add">
          <ac:chgData name="Tamara Mason" userId="S::tmason@vsdvalliance.org::d87ad11f-6f7e-4efe-a3f1-61dc59dd24a8" providerId="AD" clId="Web-{D5F1C36E-29A3-23D5-855E-26B9254376CD}" dt="2019-04-04T15:08:33.605" v="26"/>
          <ac:spMkLst>
            <pc:docMk/>
            <pc:sldMk cId="1563128402" sldId="297"/>
            <ac:spMk id="11" creationId="{1B83D391-43C3-4963-9BB1-109C07FE51E0}"/>
          </ac:spMkLst>
        </pc:spChg>
        <pc:spChg chg="del">
          <ac:chgData name="Tamara Mason" userId="S::tmason@vsdvalliance.org::d87ad11f-6f7e-4efe-a3f1-61dc59dd24a8" providerId="AD" clId="Web-{D5F1C36E-29A3-23D5-855E-26B9254376CD}" dt="2019-04-04T15:04:10.596" v="6"/>
          <ac:spMkLst>
            <pc:docMk/>
            <pc:sldMk cId="1563128402" sldId="297"/>
            <ac:spMk id="10242" creationId="{00000000-0000-0000-0000-000000000000}"/>
          </ac:spMkLst>
        </pc:spChg>
        <pc:picChg chg="add mod">
          <ac:chgData name="Tamara Mason" userId="S::tmason@vsdvalliance.org::d87ad11f-6f7e-4efe-a3f1-61dc59dd24a8" providerId="AD" clId="Web-{D5F1C36E-29A3-23D5-855E-26B9254376CD}" dt="2019-04-04T15:08:45.247" v="28" actId="1076"/>
          <ac:picMkLst>
            <pc:docMk/>
            <pc:sldMk cId="1563128402" sldId="297"/>
            <ac:picMk id="9" creationId="{E5597089-0C2E-477A-AED1-FF936BDE6C59}"/>
          </ac:picMkLst>
        </pc:picChg>
        <pc:picChg chg="del">
          <ac:chgData name="Tamara Mason" userId="S::tmason@vsdvalliance.org::d87ad11f-6f7e-4efe-a3f1-61dc59dd24a8" providerId="AD" clId="Web-{D5F1C36E-29A3-23D5-855E-26B9254376CD}" dt="2019-04-04T15:04:27.799" v="17"/>
          <ac:picMkLst>
            <pc:docMk/>
            <pc:sldMk cId="1563128402" sldId="297"/>
            <ac:picMk id="24580" creationId="{00000000-0000-0000-0000-000000000000}"/>
          </ac:picMkLst>
        </pc:picChg>
      </pc:sldChg>
      <pc:sldChg chg="modSp add replId">
        <pc:chgData name="Tamara Mason" userId="S::tmason@vsdvalliance.org::d87ad11f-6f7e-4efe-a3f1-61dc59dd24a8" providerId="AD" clId="Web-{D5F1C36E-29A3-23D5-855E-26B9254376CD}" dt="2019-04-04T16:04:18.379" v="483" actId="20577"/>
        <pc:sldMkLst>
          <pc:docMk/>
          <pc:sldMk cId="1050796196" sldId="298"/>
        </pc:sldMkLst>
        <pc:spChg chg="mod">
          <ac:chgData name="Tamara Mason" userId="S::tmason@vsdvalliance.org::d87ad11f-6f7e-4efe-a3f1-61dc59dd24a8" providerId="AD" clId="Web-{D5F1C36E-29A3-23D5-855E-26B9254376CD}" dt="2019-04-04T16:02:56.595" v="472" actId="1076"/>
          <ac:spMkLst>
            <pc:docMk/>
            <pc:sldMk cId="1050796196" sldId="298"/>
            <ac:spMk id="10242" creationId="{00000000-0000-0000-0000-000000000000}"/>
          </ac:spMkLst>
        </pc:spChg>
        <pc:spChg chg="mod">
          <ac:chgData name="Tamara Mason" userId="S::tmason@vsdvalliance.org::d87ad11f-6f7e-4efe-a3f1-61dc59dd24a8" providerId="AD" clId="Web-{D5F1C36E-29A3-23D5-855E-26B9254376CD}" dt="2019-04-04T16:04:18.379" v="483" actId="20577"/>
          <ac:spMkLst>
            <pc:docMk/>
            <pc:sldMk cId="1050796196" sldId="298"/>
            <ac:spMk id="24579" creationId="{00000000-0000-0000-0000-000000000000}"/>
          </ac:spMkLst>
        </pc:spChg>
        <pc:picChg chg="mod">
          <ac:chgData name="Tamara Mason" userId="S::tmason@vsdvalliance.org::d87ad11f-6f7e-4efe-a3f1-61dc59dd24a8" providerId="AD" clId="Web-{D5F1C36E-29A3-23D5-855E-26B9254376CD}" dt="2019-04-04T16:03:09.314" v="475" actId="1076"/>
          <ac:picMkLst>
            <pc:docMk/>
            <pc:sldMk cId="1050796196" sldId="298"/>
            <ac:picMk id="24580" creationId="{00000000-0000-0000-0000-000000000000}"/>
          </ac:picMkLst>
        </pc:picChg>
      </pc:sldChg>
    </pc:docChg>
  </pc:docChgLst>
  <pc:docChgLst>
    <pc:chgData name="Tamara Mason" userId="d87ad11f-6f7e-4efe-a3f1-61dc59dd24a8" providerId="ADAL" clId="{4166E729-5486-4D2F-84D4-419FC96082A2}"/>
    <pc:docChg chg="undo custSel addSld delSld modSld">
      <pc:chgData name="Tamara Mason" userId="d87ad11f-6f7e-4efe-a3f1-61dc59dd24a8" providerId="ADAL" clId="{4166E729-5486-4D2F-84D4-419FC96082A2}" dt="2021-06-16T20:05:23.918" v="2220"/>
      <pc:docMkLst>
        <pc:docMk/>
      </pc:docMkLst>
      <pc:sldChg chg="modSp mod">
        <pc:chgData name="Tamara Mason" userId="d87ad11f-6f7e-4efe-a3f1-61dc59dd24a8" providerId="ADAL" clId="{4166E729-5486-4D2F-84D4-419FC96082A2}" dt="2021-06-16T18:34:32.490" v="64" actId="20577"/>
        <pc:sldMkLst>
          <pc:docMk/>
          <pc:sldMk cId="0" sldId="261"/>
        </pc:sldMkLst>
        <pc:spChg chg="mod">
          <ac:chgData name="Tamara Mason" userId="d87ad11f-6f7e-4efe-a3f1-61dc59dd24a8" providerId="ADAL" clId="{4166E729-5486-4D2F-84D4-419FC96082A2}" dt="2021-06-16T18:34:32.490" v="64" actId="20577"/>
          <ac:spMkLst>
            <pc:docMk/>
            <pc:sldMk cId="0" sldId="261"/>
            <ac:spMk id="5" creationId="{00000000-0000-0000-0000-000000000000}"/>
          </ac:spMkLst>
        </pc:spChg>
        <pc:spChg chg="mod">
          <ac:chgData name="Tamara Mason" userId="d87ad11f-6f7e-4efe-a3f1-61dc59dd24a8" providerId="ADAL" clId="{4166E729-5486-4D2F-84D4-419FC96082A2}" dt="2021-06-16T18:34:24.871" v="51" actId="20577"/>
          <ac:spMkLst>
            <pc:docMk/>
            <pc:sldMk cId="0" sldId="261"/>
            <ac:spMk id="12291" creationId="{00000000-0000-0000-0000-000000000000}"/>
          </ac:spMkLst>
        </pc:spChg>
        <pc:picChg chg="mod">
          <ac:chgData name="Tamara Mason" userId="d87ad11f-6f7e-4efe-a3f1-61dc59dd24a8" providerId="ADAL" clId="{4166E729-5486-4D2F-84D4-419FC96082A2}" dt="2021-06-16T18:31:12.950" v="37" actId="1076"/>
          <ac:picMkLst>
            <pc:docMk/>
            <pc:sldMk cId="0" sldId="261"/>
            <ac:picMk id="2" creationId="{00000000-0000-0000-0000-000000000000}"/>
          </ac:picMkLst>
        </pc:picChg>
        <pc:picChg chg="mod">
          <ac:chgData name="Tamara Mason" userId="d87ad11f-6f7e-4efe-a3f1-61dc59dd24a8" providerId="ADAL" clId="{4166E729-5486-4D2F-84D4-419FC96082A2}" dt="2021-06-16T18:31:07.369" v="35" actId="1076"/>
          <ac:picMkLst>
            <pc:docMk/>
            <pc:sldMk cId="0" sldId="261"/>
            <ac:picMk id="6" creationId="{00000000-0000-0000-0000-000000000000}"/>
          </ac:picMkLst>
        </pc:picChg>
      </pc:sldChg>
      <pc:sldChg chg="modSp mod">
        <pc:chgData name="Tamara Mason" userId="d87ad11f-6f7e-4efe-a3f1-61dc59dd24a8" providerId="ADAL" clId="{4166E729-5486-4D2F-84D4-419FC96082A2}" dt="2021-06-16T18:36:17.064" v="144" actId="20577"/>
        <pc:sldMkLst>
          <pc:docMk/>
          <pc:sldMk cId="0" sldId="262"/>
        </pc:sldMkLst>
        <pc:spChg chg="mod">
          <ac:chgData name="Tamara Mason" userId="d87ad11f-6f7e-4efe-a3f1-61dc59dd24a8" providerId="ADAL" clId="{4166E729-5486-4D2F-84D4-419FC96082A2}" dt="2021-06-16T18:36:17.064" v="144" actId="20577"/>
          <ac:spMkLst>
            <pc:docMk/>
            <pc:sldMk cId="0" sldId="262"/>
            <ac:spMk id="13315" creationId="{00000000-0000-0000-0000-000000000000}"/>
          </ac:spMkLst>
        </pc:spChg>
      </pc:sldChg>
      <pc:sldChg chg="modSp mod">
        <pc:chgData name="Tamara Mason" userId="d87ad11f-6f7e-4efe-a3f1-61dc59dd24a8" providerId="ADAL" clId="{4166E729-5486-4D2F-84D4-419FC96082A2}" dt="2021-06-16T19:01:20.649" v="631" actId="1035"/>
        <pc:sldMkLst>
          <pc:docMk/>
          <pc:sldMk cId="0" sldId="263"/>
        </pc:sldMkLst>
        <pc:spChg chg="mod">
          <ac:chgData name="Tamara Mason" userId="d87ad11f-6f7e-4efe-a3f1-61dc59dd24a8" providerId="ADAL" clId="{4166E729-5486-4D2F-84D4-419FC96082A2}" dt="2021-06-16T19:01:20.649" v="631" actId="1035"/>
          <ac:spMkLst>
            <pc:docMk/>
            <pc:sldMk cId="0" sldId="263"/>
            <ac:spMk id="18435" creationId="{00000000-0000-0000-0000-000000000000}"/>
          </ac:spMkLst>
        </pc:spChg>
      </pc:sldChg>
      <pc:sldChg chg="modSp mod">
        <pc:chgData name="Tamara Mason" userId="d87ad11f-6f7e-4efe-a3f1-61dc59dd24a8" providerId="ADAL" clId="{4166E729-5486-4D2F-84D4-419FC96082A2}" dt="2021-06-16T19:13:36.549" v="1249" actId="20577"/>
        <pc:sldMkLst>
          <pc:docMk/>
          <pc:sldMk cId="0" sldId="264"/>
        </pc:sldMkLst>
        <pc:spChg chg="mod">
          <ac:chgData name="Tamara Mason" userId="d87ad11f-6f7e-4efe-a3f1-61dc59dd24a8" providerId="ADAL" clId="{4166E729-5486-4D2F-84D4-419FC96082A2}" dt="2021-06-16T19:13:36.549" v="1249" actId="20577"/>
          <ac:spMkLst>
            <pc:docMk/>
            <pc:sldMk cId="0" sldId="264"/>
            <ac:spMk id="19459" creationId="{00000000-0000-0000-0000-000000000000}"/>
          </ac:spMkLst>
        </pc:spChg>
      </pc:sldChg>
      <pc:sldChg chg="modSp mod">
        <pc:chgData name="Tamara Mason" userId="d87ad11f-6f7e-4efe-a3f1-61dc59dd24a8" providerId="ADAL" clId="{4166E729-5486-4D2F-84D4-419FC96082A2}" dt="2021-06-16T19:56:01.178" v="1718" actId="20577"/>
        <pc:sldMkLst>
          <pc:docMk/>
          <pc:sldMk cId="0" sldId="271"/>
        </pc:sldMkLst>
        <pc:spChg chg="mod">
          <ac:chgData name="Tamara Mason" userId="d87ad11f-6f7e-4efe-a3f1-61dc59dd24a8" providerId="ADAL" clId="{4166E729-5486-4D2F-84D4-419FC96082A2}" dt="2021-06-16T19:53:27.294" v="1617" actId="20577"/>
          <ac:spMkLst>
            <pc:docMk/>
            <pc:sldMk cId="0" sldId="271"/>
            <ac:spMk id="24578" creationId="{00000000-0000-0000-0000-000000000000}"/>
          </ac:spMkLst>
        </pc:spChg>
        <pc:spChg chg="mod">
          <ac:chgData name="Tamara Mason" userId="d87ad11f-6f7e-4efe-a3f1-61dc59dd24a8" providerId="ADAL" clId="{4166E729-5486-4D2F-84D4-419FC96082A2}" dt="2021-06-16T19:56:01.178" v="1718" actId="20577"/>
          <ac:spMkLst>
            <pc:docMk/>
            <pc:sldMk cId="0" sldId="271"/>
            <ac:spMk id="24579" creationId="{00000000-0000-0000-0000-000000000000}"/>
          </ac:spMkLst>
        </pc:spChg>
      </pc:sldChg>
      <pc:sldChg chg="modSp mod">
        <pc:chgData name="Tamara Mason" userId="d87ad11f-6f7e-4efe-a3f1-61dc59dd24a8" providerId="ADAL" clId="{4166E729-5486-4D2F-84D4-419FC96082A2}" dt="2021-06-16T19:44:51.438" v="1538" actId="6549"/>
        <pc:sldMkLst>
          <pc:docMk/>
          <pc:sldMk cId="0" sldId="282"/>
        </pc:sldMkLst>
        <pc:spChg chg="mod">
          <ac:chgData name="Tamara Mason" userId="d87ad11f-6f7e-4efe-a3f1-61dc59dd24a8" providerId="ADAL" clId="{4166E729-5486-4D2F-84D4-419FC96082A2}" dt="2021-06-16T19:44:51.438" v="1538" actId="6549"/>
          <ac:spMkLst>
            <pc:docMk/>
            <pc:sldMk cId="0" sldId="282"/>
            <ac:spMk id="21507" creationId="{00000000-0000-0000-0000-000000000000}"/>
          </ac:spMkLst>
        </pc:spChg>
      </pc:sldChg>
      <pc:sldChg chg="modSp mod">
        <pc:chgData name="Tamara Mason" userId="d87ad11f-6f7e-4efe-a3f1-61dc59dd24a8" providerId="ADAL" clId="{4166E729-5486-4D2F-84D4-419FC96082A2}" dt="2021-06-16T19:52:58.997" v="1616" actId="20577"/>
        <pc:sldMkLst>
          <pc:docMk/>
          <pc:sldMk cId="0" sldId="283"/>
        </pc:sldMkLst>
        <pc:spChg chg="mod">
          <ac:chgData name="Tamara Mason" userId="d87ad11f-6f7e-4efe-a3f1-61dc59dd24a8" providerId="ADAL" clId="{4166E729-5486-4D2F-84D4-419FC96082A2}" dt="2021-06-16T19:45:04.412" v="1539" actId="20577"/>
          <ac:spMkLst>
            <pc:docMk/>
            <pc:sldMk cId="0" sldId="283"/>
            <ac:spMk id="22530" creationId="{00000000-0000-0000-0000-000000000000}"/>
          </ac:spMkLst>
        </pc:spChg>
        <pc:spChg chg="mod">
          <ac:chgData name="Tamara Mason" userId="d87ad11f-6f7e-4efe-a3f1-61dc59dd24a8" providerId="ADAL" clId="{4166E729-5486-4D2F-84D4-419FC96082A2}" dt="2021-06-16T19:52:58.997" v="1616" actId="20577"/>
          <ac:spMkLst>
            <pc:docMk/>
            <pc:sldMk cId="0" sldId="283"/>
            <ac:spMk id="22531" creationId="{00000000-0000-0000-0000-000000000000}"/>
          </ac:spMkLst>
        </pc:spChg>
      </pc:sldChg>
      <pc:sldChg chg="addSp delSp modSp mod">
        <pc:chgData name="Tamara Mason" userId="d87ad11f-6f7e-4efe-a3f1-61dc59dd24a8" providerId="ADAL" clId="{4166E729-5486-4D2F-84D4-419FC96082A2}" dt="2021-06-16T19:13:12.887" v="1237" actId="6549"/>
        <pc:sldMkLst>
          <pc:docMk/>
          <pc:sldMk cId="0" sldId="285"/>
        </pc:sldMkLst>
        <pc:spChg chg="mod">
          <ac:chgData name="Tamara Mason" userId="d87ad11f-6f7e-4efe-a3f1-61dc59dd24a8" providerId="ADAL" clId="{4166E729-5486-4D2F-84D4-419FC96082A2}" dt="2021-06-16T19:13:12.887" v="1237" actId="6549"/>
          <ac:spMkLst>
            <pc:docMk/>
            <pc:sldMk cId="0" sldId="285"/>
            <ac:spMk id="2" creationId="{00000000-0000-0000-0000-000000000000}"/>
          </ac:spMkLst>
        </pc:spChg>
        <pc:spChg chg="mod">
          <ac:chgData name="Tamara Mason" userId="d87ad11f-6f7e-4efe-a3f1-61dc59dd24a8" providerId="ADAL" clId="{4166E729-5486-4D2F-84D4-419FC96082A2}" dt="2021-06-16T18:43:08.939" v="166" actId="1035"/>
          <ac:spMkLst>
            <pc:docMk/>
            <pc:sldMk cId="0" sldId="285"/>
            <ac:spMk id="3" creationId="{00000000-0000-0000-0000-000000000000}"/>
          </ac:spMkLst>
        </pc:spChg>
        <pc:spChg chg="mod">
          <ac:chgData name="Tamara Mason" userId="d87ad11f-6f7e-4efe-a3f1-61dc59dd24a8" providerId="ADAL" clId="{4166E729-5486-4D2F-84D4-419FC96082A2}" dt="2021-06-16T18:43:05.195" v="164" actId="1035"/>
          <ac:spMkLst>
            <pc:docMk/>
            <pc:sldMk cId="0" sldId="285"/>
            <ac:spMk id="5" creationId="{00000000-0000-0000-0000-000000000000}"/>
          </ac:spMkLst>
        </pc:spChg>
        <pc:spChg chg="add mod">
          <ac:chgData name="Tamara Mason" userId="d87ad11f-6f7e-4efe-a3f1-61dc59dd24a8" providerId="ADAL" clId="{4166E729-5486-4D2F-84D4-419FC96082A2}" dt="2021-06-16T18:41:27.786" v="157" actId="1035"/>
          <ac:spMkLst>
            <pc:docMk/>
            <pc:sldMk cId="0" sldId="285"/>
            <ac:spMk id="11" creationId="{F2CC8AD9-ECA1-4446-9A40-4699FA6749D0}"/>
          </ac:spMkLst>
        </pc:spChg>
        <pc:picChg chg="del">
          <ac:chgData name="Tamara Mason" userId="d87ad11f-6f7e-4efe-a3f1-61dc59dd24a8" providerId="ADAL" clId="{4166E729-5486-4D2F-84D4-419FC96082A2}" dt="2021-06-16T18:40:18.193" v="145" actId="478"/>
          <ac:picMkLst>
            <pc:docMk/>
            <pc:sldMk cId="0" sldId="285"/>
            <ac:picMk id="4" creationId="{00000000-0000-0000-0000-000000000000}"/>
          </ac:picMkLst>
        </pc:picChg>
        <pc:picChg chg="del">
          <ac:chgData name="Tamara Mason" userId="d87ad11f-6f7e-4efe-a3f1-61dc59dd24a8" providerId="ADAL" clId="{4166E729-5486-4D2F-84D4-419FC96082A2}" dt="2021-06-16T18:42:47.358" v="158" actId="478"/>
          <ac:picMkLst>
            <pc:docMk/>
            <pc:sldMk cId="0" sldId="285"/>
            <ac:picMk id="7" creationId="{00000000-0000-0000-0000-000000000000}"/>
          </ac:picMkLst>
        </pc:picChg>
        <pc:picChg chg="add mod">
          <ac:chgData name="Tamara Mason" userId="d87ad11f-6f7e-4efe-a3f1-61dc59dd24a8" providerId="ADAL" clId="{4166E729-5486-4D2F-84D4-419FC96082A2}" dt="2021-06-16T18:40:29.554" v="150" actId="1076"/>
          <ac:picMkLst>
            <pc:docMk/>
            <pc:sldMk cId="0" sldId="285"/>
            <ac:picMk id="10" creationId="{7BF8BD8E-73C6-4DB1-B6E2-2D283EB10234}"/>
          </ac:picMkLst>
        </pc:picChg>
        <pc:picChg chg="add mod">
          <ac:chgData name="Tamara Mason" userId="d87ad11f-6f7e-4efe-a3f1-61dc59dd24a8" providerId="ADAL" clId="{4166E729-5486-4D2F-84D4-419FC96082A2}" dt="2021-06-16T18:43:24.197" v="172" actId="14100"/>
          <ac:picMkLst>
            <pc:docMk/>
            <pc:sldMk cId="0" sldId="285"/>
            <ac:picMk id="13" creationId="{A81DC184-9B4C-4ED4-9A58-3E7CFEBF80C2}"/>
          </ac:picMkLst>
        </pc:picChg>
      </pc:sldChg>
      <pc:sldChg chg="del">
        <pc:chgData name="Tamara Mason" userId="d87ad11f-6f7e-4efe-a3f1-61dc59dd24a8" providerId="ADAL" clId="{4166E729-5486-4D2F-84D4-419FC96082A2}" dt="2021-06-16T20:05:23.128" v="2219" actId="47"/>
        <pc:sldMkLst>
          <pc:docMk/>
          <pc:sldMk cId="2421168301" sldId="286"/>
        </pc:sldMkLst>
      </pc:sldChg>
      <pc:sldChg chg="modSp mod">
        <pc:chgData name="Tamara Mason" userId="d87ad11f-6f7e-4efe-a3f1-61dc59dd24a8" providerId="ADAL" clId="{4166E729-5486-4D2F-84D4-419FC96082A2}" dt="2021-06-16T19:57:53.737" v="1829" actId="6549"/>
        <pc:sldMkLst>
          <pc:docMk/>
          <pc:sldMk cId="1541498611" sldId="287"/>
        </pc:sldMkLst>
        <pc:spChg chg="mod">
          <ac:chgData name="Tamara Mason" userId="d87ad11f-6f7e-4efe-a3f1-61dc59dd24a8" providerId="ADAL" clId="{4166E729-5486-4D2F-84D4-419FC96082A2}" dt="2021-06-16T19:57:53.737" v="1829" actId="6549"/>
          <ac:spMkLst>
            <pc:docMk/>
            <pc:sldMk cId="1541498611" sldId="287"/>
            <ac:spMk id="24579" creationId="{00000000-0000-0000-0000-000000000000}"/>
          </ac:spMkLst>
        </pc:spChg>
      </pc:sldChg>
      <pc:sldChg chg="modSp mod">
        <pc:chgData name="Tamara Mason" userId="d87ad11f-6f7e-4efe-a3f1-61dc59dd24a8" providerId="ADAL" clId="{4166E729-5486-4D2F-84D4-419FC96082A2}" dt="2021-06-16T19:59:09.099" v="1833" actId="20577"/>
        <pc:sldMkLst>
          <pc:docMk/>
          <pc:sldMk cId="2319502248" sldId="288"/>
        </pc:sldMkLst>
        <pc:spChg chg="mod">
          <ac:chgData name="Tamara Mason" userId="d87ad11f-6f7e-4efe-a3f1-61dc59dd24a8" providerId="ADAL" clId="{4166E729-5486-4D2F-84D4-419FC96082A2}" dt="2021-06-16T19:59:09.099" v="1833" actId="20577"/>
          <ac:spMkLst>
            <pc:docMk/>
            <pc:sldMk cId="2319502248" sldId="288"/>
            <ac:spMk id="24579" creationId="{00000000-0000-0000-0000-000000000000}"/>
          </ac:spMkLst>
        </pc:spChg>
      </pc:sldChg>
      <pc:sldChg chg="modSp mod">
        <pc:chgData name="Tamara Mason" userId="d87ad11f-6f7e-4efe-a3f1-61dc59dd24a8" providerId="ADAL" clId="{4166E729-5486-4D2F-84D4-419FC96082A2}" dt="2021-06-16T20:00:14.504" v="2022" actId="20577"/>
        <pc:sldMkLst>
          <pc:docMk/>
          <pc:sldMk cId="173584253" sldId="289"/>
        </pc:sldMkLst>
        <pc:spChg chg="mod">
          <ac:chgData name="Tamara Mason" userId="d87ad11f-6f7e-4efe-a3f1-61dc59dd24a8" providerId="ADAL" clId="{4166E729-5486-4D2F-84D4-419FC96082A2}" dt="2021-06-16T20:00:14.504" v="2022" actId="20577"/>
          <ac:spMkLst>
            <pc:docMk/>
            <pc:sldMk cId="173584253" sldId="289"/>
            <ac:spMk id="24579" creationId="{00000000-0000-0000-0000-000000000000}"/>
          </ac:spMkLst>
        </pc:spChg>
      </pc:sldChg>
      <pc:sldChg chg="modSp mod">
        <pc:chgData name="Tamara Mason" userId="d87ad11f-6f7e-4efe-a3f1-61dc59dd24a8" providerId="ADAL" clId="{4166E729-5486-4D2F-84D4-419FC96082A2}" dt="2021-06-16T18:35:01.894" v="71" actId="20577"/>
        <pc:sldMkLst>
          <pc:docMk/>
          <pc:sldMk cId="1460915879" sldId="290"/>
        </pc:sldMkLst>
        <pc:spChg chg="mod">
          <ac:chgData name="Tamara Mason" userId="d87ad11f-6f7e-4efe-a3f1-61dc59dd24a8" providerId="ADAL" clId="{4166E729-5486-4D2F-84D4-419FC96082A2}" dt="2021-06-16T18:35:01.894" v="71" actId="20577"/>
          <ac:spMkLst>
            <pc:docMk/>
            <pc:sldMk cId="1460915879" sldId="290"/>
            <ac:spMk id="12291" creationId="{00000000-0000-0000-0000-000000000000}"/>
          </ac:spMkLst>
        </pc:spChg>
      </pc:sldChg>
      <pc:sldChg chg="modSp mod">
        <pc:chgData name="Tamara Mason" userId="d87ad11f-6f7e-4efe-a3f1-61dc59dd24a8" providerId="ADAL" clId="{4166E729-5486-4D2F-84D4-419FC96082A2}" dt="2021-06-16T18:30:00.424" v="15" actId="113"/>
        <pc:sldMkLst>
          <pc:docMk/>
          <pc:sldMk cId="3635606906" sldId="291"/>
        </pc:sldMkLst>
        <pc:spChg chg="mod">
          <ac:chgData name="Tamara Mason" userId="d87ad11f-6f7e-4efe-a3f1-61dc59dd24a8" providerId="ADAL" clId="{4166E729-5486-4D2F-84D4-419FC96082A2}" dt="2021-06-16T18:30:00.424" v="15" actId="113"/>
          <ac:spMkLst>
            <pc:docMk/>
            <pc:sldMk cId="3635606906" sldId="291"/>
            <ac:spMk id="13315" creationId="{00000000-0000-0000-0000-000000000000}"/>
          </ac:spMkLst>
        </pc:spChg>
      </pc:sldChg>
      <pc:sldChg chg="modSp mod">
        <pc:chgData name="Tamara Mason" userId="d87ad11f-6f7e-4efe-a3f1-61dc59dd24a8" providerId="ADAL" clId="{4166E729-5486-4D2F-84D4-419FC96082A2}" dt="2021-06-16T18:30:52.605" v="33" actId="207"/>
        <pc:sldMkLst>
          <pc:docMk/>
          <pc:sldMk cId="350802312" sldId="292"/>
        </pc:sldMkLst>
        <pc:spChg chg="mod">
          <ac:chgData name="Tamara Mason" userId="d87ad11f-6f7e-4efe-a3f1-61dc59dd24a8" providerId="ADAL" clId="{4166E729-5486-4D2F-84D4-419FC96082A2}" dt="2021-06-16T18:30:52.605" v="33" actId="207"/>
          <ac:spMkLst>
            <pc:docMk/>
            <pc:sldMk cId="350802312" sldId="292"/>
            <ac:spMk id="17410" creationId="{00000000-0000-0000-0000-000000000000}"/>
          </ac:spMkLst>
        </pc:spChg>
      </pc:sldChg>
      <pc:sldChg chg="delSp modSp mod">
        <pc:chgData name="Tamara Mason" userId="d87ad11f-6f7e-4efe-a3f1-61dc59dd24a8" providerId="ADAL" clId="{4166E729-5486-4D2F-84D4-419FC96082A2}" dt="2021-06-16T20:03:52.245" v="2201" actId="20577"/>
        <pc:sldMkLst>
          <pc:docMk/>
          <pc:sldMk cId="2110481766" sldId="293"/>
        </pc:sldMkLst>
        <pc:spChg chg="mod">
          <ac:chgData name="Tamara Mason" userId="d87ad11f-6f7e-4efe-a3f1-61dc59dd24a8" providerId="ADAL" clId="{4166E729-5486-4D2F-84D4-419FC96082A2}" dt="2021-06-16T20:03:52.245" v="2201" actId="20577"/>
          <ac:spMkLst>
            <pc:docMk/>
            <pc:sldMk cId="2110481766" sldId="293"/>
            <ac:spMk id="5" creationId="{00000000-0000-0000-0000-000000000000}"/>
          </ac:spMkLst>
        </pc:spChg>
        <pc:spChg chg="del">
          <ac:chgData name="Tamara Mason" userId="d87ad11f-6f7e-4efe-a3f1-61dc59dd24a8" providerId="ADAL" clId="{4166E729-5486-4D2F-84D4-419FC96082A2}" dt="2021-06-16T20:01:51.946" v="2052" actId="478"/>
          <ac:spMkLst>
            <pc:docMk/>
            <pc:sldMk cId="2110481766" sldId="293"/>
            <ac:spMk id="6" creationId="{00000000-0000-0000-0000-000000000000}"/>
          </ac:spMkLst>
        </pc:spChg>
        <pc:picChg chg="del">
          <ac:chgData name="Tamara Mason" userId="d87ad11f-6f7e-4efe-a3f1-61dc59dd24a8" providerId="ADAL" clId="{4166E729-5486-4D2F-84D4-419FC96082A2}" dt="2021-06-16T20:01:50.316" v="2051" actId="478"/>
          <ac:picMkLst>
            <pc:docMk/>
            <pc:sldMk cId="2110481766" sldId="293"/>
            <ac:picMk id="2" creationId="{00000000-0000-0000-0000-000000000000}"/>
          </ac:picMkLst>
        </pc:picChg>
      </pc:sldChg>
      <pc:sldChg chg="modSp mod">
        <pc:chgData name="Tamara Mason" userId="d87ad11f-6f7e-4efe-a3f1-61dc59dd24a8" providerId="ADAL" clId="{4166E729-5486-4D2F-84D4-419FC96082A2}" dt="2021-06-16T20:04:18.027" v="2215" actId="20577"/>
        <pc:sldMkLst>
          <pc:docMk/>
          <pc:sldMk cId="3663576789" sldId="294"/>
        </pc:sldMkLst>
        <pc:spChg chg="mod">
          <ac:chgData name="Tamara Mason" userId="d87ad11f-6f7e-4efe-a3f1-61dc59dd24a8" providerId="ADAL" clId="{4166E729-5486-4D2F-84D4-419FC96082A2}" dt="2021-06-16T20:04:18.027" v="2215" actId="20577"/>
          <ac:spMkLst>
            <pc:docMk/>
            <pc:sldMk cId="3663576789" sldId="294"/>
            <ac:spMk id="3" creationId="{00000000-0000-0000-0000-000000000000}"/>
          </ac:spMkLst>
        </pc:spChg>
      </pc:sldChg>
      <pc:sldChg chg="del">
        <pc:chgData name="Tamara Mason" userId="d87ad11f-6f7e-4efe-a3f1-61dc59dd24a8" providerId="ADAL" clId="{4166E729-5486-4D2F-84D4-419FC96082A2}" dt="2021-06-16T20:04:57.648" v="2216" actId="47"/>
        <pc:sldMkLst>
          <pc:docMk/>
          <pc:sldMk cId="154809589" sldId="295"/>
        </pc:sldMkLst>
      </pc:sldChg>
      <pc:sldChg chg="del">
        <pc:chgData name="Tamara Mason" userId="d87ad11f-6f7e-4efe-a3f1-61dc59dd24a8" providerId="ADAL" clId="{4166E729-5486-4D2F-84D4-419FC96082A2}" dt="2021-06-16T20:05:15.577" v="2218" actId="47"/>
        <pc:sldMkLst>
          <pc:docMk/>
          <pc:sldMk cId="2298773518" sldId="296"/>
        </pc:sldMkLst>
      </pc:sldChg>
      <pc:sldChg chg="modSp mod">
        <pc:chgData name="Tamara Mason" userId="d87ad11f-6f7e-4efe-a3f1-61dc59dd24a8" providerId="ADAL" clId="{4166E729-5486-4D2F-84D4-419FC96082A2}" dt="2021-06-16T20:00:46.668" v="2024" actId="113"/>
        <pc:sldMkLst>
          <pc:docMk/>
          <pc:sldMk cId="1050796196" sldId="298"/>
        </pc:sldMkLst>
        <pc:spChg chg="mod">
          <ac:chgData name="Tamara Mason" userId="d87ad11f-6f7e-4efe-a3f1-61dc59dd24a8" providerId="ADAL" clId="{4166E729-5486-4D2F-84D4-419FC96082A2}" dt="2021-06-16T20:00:46.668" v="2024" actId="113"/>
          <ac:spMkLst>
            <pc:docMk/>
            <pc:sldMk cId="1050796196" sldId="298"/>
            <ac:spMk id="24579" creationId="{00000000-0000-0000-0000-000000000000}"/>
          </ac:spMkLst>
        </pc:spChg>
      </pc:sldChg>
      <pc:sldChg chg="addSp delSp modSp add mod">
        <pc:chgData name="Tamara Mason" userId="d87ad11f-6f7e-4efe-a3f1-61dc59dd24a8" providerId="ADAL" clId="{4166E729-5486-4D2F-84D4-419FC96082A2}" dt="2021-06-16T19:13:21.336" v="1246" actId="6549"/>
        <pc:sldMkLst>
          <pc:docMk/>
          <pc:sldMk cId="1743884904" sldId="299"/>
        </pc:sldMkLst>
        <pc:spChg chg="mod">
          <ac:chgData name="Tamara Mason" userId="d87ad11f-6f7e-4efe-a3f1-61dc59dd24a8" providerId="ADAL" clId="{4166E729-5486-4D2F-84D4-419FC96082A2}" dt="2021-06-16T19:13:21.336" v="1246" actId="6549"/>
          <ac:spMkLst>
            <pc:docMk/>
            <pc:sldMk cId="1743884904" sldId="299"/>
            <ac:spMk id="2" creationId="{00000000-0000-0000-0000-000000000000}"/>
          </ac:spMkLst>
        </pc:spChg>
        <pc:spChg chg="mod">
          <ac:chgData name="Tamara Mason" userId="d87ad11f-6f7e-4efe-a3f1-61dc59dd24a8" providerId="ADAL" clId="{4166E729-5486-4D2F-84D4-419FC96082A2}" dt="2021-06-16T18:53:44.981" v="473" actId="20577"/>
          <ac:spMkLst>
            <pc:docMk/>
            <pc:sldMk cId="1743884904" sldId="299"/>
            <ac:spMk id="3" creationId="{00000000-0000-0000-0000-000000000000}"/>
          </ac:spMkLst>
        </pc:spChg>
        <pc:spChg chg="del mod">
          <ac:chgData name="Tamara Mason" userId="d87ad11f-6f7e-4efe-a3f1-61dc59dd24a8" providerId="ADAL" clId="{4166E729-5486-4D2F-84D4-419FC96082A2}" dt="2021-06-16T18:52:44.370" v="438" actId="478"/>
          <ac:spMkLst>
            <pc:docMk/>
            <pc:sldMk cId="1743884904" sldId="299"/>
            <ac:spMk id="5" creationId="{00000000-0000-0000-0000-000000000000}"/>
          </ac:spMkLst>
        </pc:spChg>
        <pc:spChg chg="del">
          <ac:chgData name="Tamara Mason" userId="d87ad11f-6f7e-4efe-a3f1-61dc59dd24a8" providerId="ADAL" clId="{4166E729-5486-4D2F-84D4-419FC96082A2}" dt="2021-06-16T18:53:05.328" v="446" actId="478"/>
          <ac:spMkLst>
            <pc:docMk/>
            <pc:sldMk cId="1743884904" sldId="299"/>
            <ac:spMk id="6" creationId="{00000000-0000-0000-0000-000000000000}"/>
          </ac:spMkLst>
        </pc:spChg>
        <pc:spChg chg="add del mod">
          <ac:chgData name="Tamara Mason" userId="d87ad11f-6f7e-4efe-a3f1-61dc59dd24a8" providerId="ADAL" clId="{4166E729-5486-4D2F-84D4-419FC96082A2}" dt="2021-06-16T18:52:46.793" v="439" actId="478"/>
          <ac:spMkLst>
            <pc:docMk/>
            <pc:sldMk cId="1743884904" sldId="299"/>
            <ac:spMk id="7" creationId="{B6297AD2-7EC5-4AA9-BFAA-738E920D82D7}"/>
          </ac:spMkLst>
        </pc:spChg>
        <pc:spChg chg="del">
          <ac:chgData name="Tamara Mason" userId="d87ad11f-6f7e-4efe-a3f1-61dc59dd24a8" providerId="ADAL" clId="{4166E729-5486-4D2F-84D4-419FC96082A2}" dt="2021-06-16T18:53:07.417" v="447" actId="478"/>
          <ac:spMkLst>
            <pc:docMk/>
            <pc:sldMk cId="1743884904" sldId="299"/>
            <ac:spMk id="8" creationId="{F3D4D08D-29AF-4CEB-AFF7-3A9D45DF0037}"/>
          </ac:spMkLst>
        </pc:spChg>
        <pc:spChg chg="del">
          <ac:chgData name="Tamara Mason" userId="d87ad11f-6f7e-4efe-a3f1-61dc59dd24a8" providerId="ADAL" clId="{4166E729-5486-4D2F-84D4-419FC96082A2}" dt="2021-06-16T18:43:58.047" v="176" actId="478"/>
          <ac:spMkLst>
            <pc:docMk/>
            <pc:sldMk cId="1743884904" sldId="299"/>
            <ac:spMk id="11" creationId="{F2CC8AD9-ECA1-4446-9A40-4699FA6749D0}"/>
          </ac:spMkLst>
        </pc:spChg>
        <pc:picChg chg="del">
          <ac:chgData name="Tamara Mason" userId="d87ad11f-6f7e-4efe-a3f1-61dc59dd24a8" providerId="ADAL" clId="{4166E729-5486-4D2F-84D4-419FC96082A2}" dt="2021-06-16T18:43:55.623" v="174" actId="478"/>
          <ac:picMkLst>
            <pc:docMk/>
            <pc:sldMk cId="1743884904" sldId="299"/>
            <ac:picMk id="10" creationId="{7BF8BD8E-73C6-4DB1-B6E2-2D283EB10234}"/>
          </ac:picMkLst>
        </pc:picChg>
        <pc:picChg chg="add mod">
          <ac:chgData name="Tamara Mason" userId="d87ad11f-6f7e-4efe-a3f1-61dc59dd24a8" providerId="ADAL" clId="{4166E729-5486-4D2F-84D4-419FC96082A2}" dt="2021-06-16T18:53:15.424" v="449" actId="1076"/>
          <ac:picMkLst>
            <pc:docMk/>
            <pc:sldMk cId="1743884904" sldId="299"/>
            <ac:picMk id="12" creationId="{09BB2F88-E61E-41E8-9180-E72C782F5C24}"/>
          </ac:picMkLst>
        </pc:picChg>
        <pc:picChg chg="del">
          <ac:chgData name="Tamara Mason" userId="d87ad11f-6f7e-4efe-a3f1-61dc59dd24a8" providerId="ADAL" clId="{4166E729-5486-4D2F-84D4-419FC96082A2}" dt="2021-06-16T18:43:56.837" v="175" actId="478"/>
          <ac:picMkLst>
            <pc:docMk/>
            <pc:sldMk cId="1743884904" sldId="299"/>
            <ac:picMk id="13" creationId="{A81DC184-9B4C-4ED4-9A58-3E7CFEBF80C2}"/>
          </ac:picMkLst>
        </pc:picChg>
      </pc:sldChg>
      <pc:sldChg chg="modSp add mod">
        <pc:chgData name="Tamara Mason" userId="d87ad11f-6f7e-4efe-a3f1-61dc59dd24a8" providerId="ADAL" clId="{4166E729-5486-4D2F-84D4-419FC96082A2}" dt="2021-06-16T19:09:49.642" v="1226" actId="20577"/>
        <pc:sldMkLst>
          <pc:docMk/>
          <pc:sldMk cId="2017303561" sldId="300"/>
        </pc:sldMkLst>
        <pc:spChg chg="mod">
          <ac:chgData name="Tamara Mason" userId="d87ad11f-6f7e-4efe-a3f1-61dc59dd24a8" providerId="ADAL" clId="{4166E729-5486-4D2F-84D4-419FC96082A2}" dt="2021-06-16T19:05:59.085" v="824" actId="20577"/>
          <ac:spMkLst>
            <pc:docMk/>
            <pc:sldMk cId="2017303561" sldId="300"/>
            <ac:spMk id="13314" creationId="{00000000-0000-0000-0000-000000000000}"/>
          </ac:spMkLst>
        </pc:spChg>
        <pc:spChg chg="mod">
          <ac:chgData name="Tamara Mason" userId="d87ad11f-6f7e-4efe-a3f1-61dc59dd24a8" providerId="ADAL" clId="{4166E729-5486-4D2F-84D4-419FC96082A2}" dt="2021-06-16T19:09:49.642" v="1226" actId="20577"/>
          <ac:spMkLst>
            <pc:docMk/>
            <pc:sldMk cId="2017303561" sldId="300"/>
            <ac:spMk id="13315" creationId="{00000000-0000-0000-0000-000000000000}"/>
          </ac:spMkLst>
        </pc:spChg>
      </pc:sldChg>
      <pc:sldChg chg="add">
        <pc:chgData name="Tamara Mason" userId="d87ad11f-6f7e-4efe-a3f1-61dc59dd24a8" providerId="ADAL" clId="{4166E729-5486-4D2F-84D4-419FC96082A2}" dt="2021-06-16T20:05:10.682" v="2217"/>
        <pc:sldMkLst>
          <pc:docMk/>
          <pc:sldMk cId="542234952" sldId="301"/>
        </pc:sldMkLst>
      </pc:sldChg>
      <pc:sldChg chg="add">
        <pc:chgData name="Tamara Mason" userId="d87ad11f-6f7e-4efe-a3f1-61dc59dd24a8" providerId="ADAL" clId="{4166E729-5486-4D2F-84D4-419FC96082A2}" dt="2021-06-16T20:05:23.918" v="2220"/>
        <pc:sldMkLst>
          <pc:docMk/>
          <pc:sldMk cId="2664348380" sldId="302"/>
        </pc:sldMkLst>
      </pc:sldChg>
    </pc:docChg>
  </pc:docChgLst>
  <pc:docChgLst>
    <pc:chgData name="Tamara Mason" userId="S::tmason@vsdvalliance.org::d87ad11f-6f7e-4efe-a3f1-61dc59dd24a8" providerId="AD" clId="Web-{3BAFFE89-F52B-69DE-08CE-EDB18CF98BCA}"/>
    <pc:docChg chg="modSld">
      <pc:chgData name="Tamara Mason" userId="S::tmason@vsdvalliance.org::d87ad11f-6f7e-4efe-a3f1-61dc59dd24a8" providerId="AD" clId="Web-{3BAFFE89-F52B-69DE-08CE-EDB18CF98BCA}" dt="2018-10-01T19:08:31.102" v="1" actId="14100"/>
      <pc:docMkLst>
        <pc:docMk/>
      </pc:docMkLst>
      <pc:sldChg chg="modSp">
        <pc:chgData name="Tamara Mason" userId="S::tmason@vsdvalliance.org::d87ad11f-6f7e-4efe-a3f1-61dc59dd24a8" providerId="AD" clId="Web-{3BAFFE89-F52B-69DE-08CE-EDB18CF98BCA}" dt="2018-10-01T19:08:31.102" v="1" actId="14100"/>
        <pc:sldMkLst>
          <pc:docMk/>
          <pc:sldMk cId="0" sldId="261"/>
        </pc:sldMkLst>
        <pc:picChg chg="mod">
          <ac:chgData name="Tamara Mason" userId="S::tmason@vsdvalliance.org::d87ad11f-6f7e-4efe-a3f1-61dc59dd24a8" providerId="AD" clId="Web-{3BAFFE89-F52B-69DE-08CE-EDB18CF98BCA}" dt="2018-10-01T19:08:31.102" v="1" actId="14100"/>
          <ac:picMkLst>
            <pc:docMk/>
            <pc:sldMk cId="0" sldId="261"/>
            <ac:picMk id="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3A7C59-FB08-46B2-89AB-60546FB7A41E}" type="datetimeFigureOut">
              <a:rPr lang="en-US" smtClean="0"/>
              <a:t>10/28/2021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4E039F-3753-4D26-80E9-A1C762555E1D}" type="slidenum">
              <a:rPr lang="en-US" smtClean="0"/>
              <a:t>‹#›</a:t>
            </a:fld>
            <a:endParaRPr lang="en-US"/>
          </a:p>
        </p:txBody>
      </p:sp>
    </p:spTree>
    <p:extLst>
      <p:ext uri="{BB962C8B-B14F-4D97-AF65-F5344CB8AC3E}">
        <p14:creationId xmlns:p14="http://schemas.microsoft.com/office/powerpoint/2010/main" val="238782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17</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594189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18</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68758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19</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537395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20</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19145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21</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76688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22</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842900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23</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02915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07B2AC53-41CC-4CCD-94E7-D2BE72D8B8E6}" type="slidenum">
              <a:rPr lang="en-US" smtClean="0"/>
              <a:pPr>
                <a:defRPr/>
              </a:pPr>
              <a:t>24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07902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25</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21564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lt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lt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63389945-016E-4B34-A9CF-224C82CBEDDF}" type="slidenum">
              <a:rPr lang="en-US" altLang="en-US" smtClean="0"/>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pPr>
              <a:defRPr/>
            </a:pPr>
            <a:fld id="{7CE21D25-EBFE-4622-AFC4-B34C08C3C08B}"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pPr>
              <a:defRPr/>
            </a:pPr>
            <a:fld id="{9CCE8A52-B98E-4927-8CAB-3719622D46B4}"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endParaRPr lang="en-US" altLang="en-US"/>
          </a:p>
        </p:txBody>
      </p:sp>
      <p:sp>
        <p:nvSpPr>
          <p:cNvPr id="5" name="Slide Number Placeholder 8"/>
          <p:cNvSpPr>
            <a:spLocks noGrp="1"/>
          </p:cNvSpPr>
          <p:nvPr>
            <p:ph type="sldNum" sz="quarter" idx="11"/>
          </p:nvPr>
        </p:nvSpPr>
        <p:spPr/>
        <p:txBody>
          <a:bodyPr rtlCol="0"/>
          <a:lstStyle>
            <a:lvl1pPr>
              <a:defRPr/>
            </a:lvl1pPr>
          </a:lstStyle>
          <a:p>
            <a:pPr>
              <a:defRPr/>
            </a:pPr>
            <a:fld id="{E00F7DFF-0ED6-4525-8374-AF34C8008B86}" type="slidenum">
              <a:rPr lang="en-US" altLang="en-US" smtClean="0"/>
              <a:pPr>
                <a:defRPr/>
              </a:pPr>
              <a:t>‹#›</a:t>
            </a:fld>
            <a:endParaRPr lang="en-US" altLang="en-US"/>
          </a:p>
        </p:txBody>
      </p:sp>
      <p:sp>
        <p:nvSpPr>
          <p:cNvPr id="6" name="Footer Placeholder 9"/>
          <p:cNvSpPr>
            <a:spLocks noGrp="1"/>
          </p:cNvSpPr>
          <p:nvPr>
            <p:ph type="ftr" sz="quarter" idx="12"/>
          </p:nvPr>
        </p:nvSpPr>
        <p:spPr/>
        <p:txBody>
          <a:bodyPr rtlCol="0"/>
          <a:lstStyle>
            <a:lvl1pPr>
              <a:defRPr/>
            </a:lvl1pPr>
          </a:lstStyle>
          <a:p>
            <a:pPr>
              <a:defRPr/>
            </a:pPr>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lt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lt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CC53B545-E9FC-4A98-82DB-CB27320D9AEE}" type="slidenum">
              <a:rPr lang="en-US" altLang="en-US" smtClean="0"/>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ltLang="en-US"/>
          </a:p>
        </p:txBody>
      </p:sp>
      <p:sp>
        <p:nvSpPr>
          <p:cNvPr id="6" name="Footer Placeholder 2"/>
          <p:cNvSpPr>
            <a:spLocks noGrp="1"/>
          </p:cNvSpPr>
          <p:nvPr>
            <p:ph type="ftr" sz="quarter" idx="11"/>
          </p:nvPr>
        </p:nvSpPr>
        <p:spPr/>
        <p:txBody>
          <a:bodyPr/>
          <a:lstStyle>
            <a:lvl1pPr>
              <a:defRPr/>
            </a:lvl1pPr>
          </a:lstStyle>
          <a:p>
            <a:pPr>
              <a:defRPr/>
            </a:pPr>
            <a:endParaRPr lang="en-US" altLang="en-US"/>
          </a:p>
        </p:txBody>
      </p:sp>
      <p:sp>
        <p:nvSpPr>
          <p:cNvPr id="7" name="Slide Number Placeholder 22"/>
          <p:cNvSpPr>
            <a:spLocks noGrp="1"/>
          </p:cNvSpPr>
          <p:nvPr>
            <p:ph type="sldNum" sz="quarter" idx="12"/>
          </p:nvPr>
        </p:nvSpPr>
        <p:spPr/>
        <p:txBody>
          <a:bodyPr/>
          <a:lstStyle>
            <a:lvl1pPr>
              <a:defRPr/>
            </a:lvl1pPr>
          </a:lstStyle>
          <a:p>
            <a:pPr>
              <a:defRPr/>
            </a:pPr>
            <a:fld id="{233607EE-93E7-49CF-BB08-1BD129A3BD2D}"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ltLang="en-US"/>
          </a:p>
        </p:txBody>
      </p:sp>
      <p:sp>
        <p:nvSpPr>
          <p:cNvPr id="8" name="Footer Placeholder 2"/>
          <p:cNvSpPr>
            <a:spLocks noGrp="1"/>
          </p:cNvSpPr>
          <p:nvPr>
            <p:ph type="ftr" sz="quarter" idx="11"/>
          </p:nvPr>
        </p:nvSpPr>
        <p:spPr/>
        <p:txBody>
          <a:bodyPr/>
          <a:lstStyle>
            <a:lvl1pPr>
              <a:defRPr/>
            </a:lvl1pPr>
          </a:lstStyle>
          <a:p>
            <a:pPr>
              <a:defRPr/>
            </a:pPr>
            <a:endParaRPr lang="en-US" altLang="en-US"/>
          </a:p>
        </p:txBody>
      </p:sp>
      <p:sp>
        <p:nvSpPr>
          <p:cNvPr id="9" name="Slide Number Placeholder 22"/>
          <p:cNvSpPr>
            <a:spLocks noGrp="1"/>
          </p:cNvSpPr>
          <p:nvPr>
            <p:ph type="sldNum" sz="quarter" idx="12"/>
          </p:nvPr>
        </p:nvSpPr>
        <p:spPr/>
        <p:txBody>
          <a:bodyPr/>
          <a:lstStyle>
            <a:lvl1pPr>
              <a:defRPr/>
            </a:lvl1pPr>
          </a:lstStyle>
          <a:p>
            <a:pPr>
              <a:defRPr/>
            </a:pPr>
            <a:fld id="{6E958F3A-4101-46E1-8832-B2A54958AD90}"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endParaRPr lang="en-US" altLang="en-US"/>
          </a:p>
        </p:txBody>
      </p:sp>
      <p:sp>
        <p:nvSpPr>
          <p:cNvPr id="4" name="Slide Number Placeholder 6"/>
          <p:cNvSpPr>
            <a:spLocks noGrp="1"/>
          </p:cNvSpPr>
          <p:nvPr>
            <p:ph type="sldNum" sz="quarter" idx="11"/>
          </p:nvPr>
        </p:nvSpPr>
        <p:spPr/>
        <p:txBody>
          <a:bodyPr rtlCol="0"/>
          <a:lstStyle>
            <a:lvl1pPr>
              <a:defRPr/>
            </a:lvl1pPr>
          </a:lstStyle>
          <a:p>
            <a:pPr>
              <a:defRPr/>
            </a:pPr>
            <a:fld id="{E61CAB5D-DF94-46E6-9CDA-27449F1DB86D}" type="slidenum">
              <a:rPr lang="en-US" altLang="en-US" smtClean="0"/>
              <a:pPr>
                <a:defRPr/>
              </a:pPr>
              <a:t>‹#›</a:t>
            </a:fld>
            <a:endParaRPr lang="en-US" altLang="en-US"/>
          </a:p>
        </p:txBody>
      </p:sp>
      <p:sp>
        <p:nvSpPr>
          <p:cNvPr id="5" name="Footer Placeholder 7"/>
          <p:cNvSpPr>
            <a:spLocks noGrp="1"/>
          </p:cNvSpPr>
          <p:nvPr>
            <p:ph type="ftr" sz="quarter" idx="12"/>
          </p:nvPr>
        </p:nvSpPr>
        <p:spPr/>
        <p:txBody>
          <a:bodyPr rtlCol="0"/>
          <a:lstStyle>
            <a:lvl1pPr>
              <a:defRPr/>
            </a:lvl1pPr>
          </a:lstStyle>
          <a:p>
            <a:pPr>
              <a:defRPr/>
            </a:pPr>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ltLang="en-US"/>
          </a:p>
        </p:txBody>
      </p:sp>
      <p:sp>
        <p:nvSpPr>
          <p:cNvPr id="3" name="Footer Placeholder 2"/>
          <p:cNvSpPr>
            <a:spLocks noGrp="1"/>
          </p:cNvSpPr>
          <p:nvPr>
            <p:ph type="ftr" sz="quarter" idx="11"/>
          </p:nvPr>
        </p:nvSpPr>
        <p:spPr/>
        <p:txBody>
          <a:bodyPr/>
          <a:lstStyle>
            <a:lvl1pPr>
              <a:defRPr/>
            </a:lvl1pPr>
          </a:lstStyle>
          <a:p>
            <a:pPr>
              <a:defRPr/>
            </a:pPr>
            <a:endParaRPr lang="en-US" altLang="en-US"/>
          </a:p>
        </p:txBody>
      </p:sp>
      <p:sp>
        <p:nvSpPr>
          <p:cNvPr id="4" name="Slide Number Placeholder 22"/>
          <p:cNvSpPr>
            <a:spLocks noGrp="1"/>
          </p:cNvSpPr>
          <p:nvPr>
            <p:ph type="sldNum" sz="quarter" idx="12"/>
          </p:nvPr>
        </p:nvSpPr>
        <p:spPr/>
        <p:txBody>
          <a:bodyPr/>
          <a:lstStyle>
            <a:lvl1pPr>
              <a:defRPr/>
            </a:lvl1pPr>
          </a:lstStyle>
          <a:p>
            <a:pPr>
              <a:defRPr/>
            </a:pPr>
            <a:fld id="{9A7D0FEF-874A-4AF4-8430-C4A2379AEC79}"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endParaRPr lang="en-US" altLang="en-US"/>
          </a:p>
        </p:txBody>
      </p:sp>
      <p:sp>
        <p:nvSpPr>
          <p:cNvPr id="13" name="Slide Number Placeholder 21"/>
          <p:cNvSpPr>
            <a:spLocks noGrp="1"/>
          </p:cNvSpPr>
          <p:nvPr>
            <p:ph type="sldNum" sz="quarter" idx="11"/>
          </p:nvPr>
        </p:nvSpPr>
        <p:spPr/>
        <p:txBody>
          <a:bodyPr rtlCol="0"/>
          <a:lstStyle>
            <a:lvl1pPr>
              <a:defRPr/>
            </a:lvl1pPr>
          </a:lstStyle>
          <a:p>
            <a:pPr>
              <a:defRPr/>
            </a:pPr>
            <a:fld id="{239F3E57-9F52-4BAF-9EBA-1A1B2ADB55AC}" type="slidenum">
              <a:rPr lang="en-US" altLang="en-US" smtClean="0"/>
              <a:pPr>
                <a:defRPr/>
              </a:pPr>
              <a:t>‹#›</a:t>
            </a:fld>
            <a:endParaRPr lang="en-US" altLang="en-US"/>
          </a:p>
        </p:txBody>
      </p:sp>
      <p:sp>
        <p:nvSpPr>
          <p:cNvPr id="14" name="Footer Placeholder 22"/>
          <p:cNvSpPr>
            <a:spLocks noGrp="1"/>
          </p:cNvSpPr>
          <p:nvPr>
            <p:ph type="ftr" sz="quarter" idx="12"/>
          </p:nvPr>
        </p:nvSpPr>
        <p:spPr/>
        <p:txBody>
          <a:bodyPr rtlCol="0"/>
          <a:lstStyle>
            <a:lvl1pPr>
              <a:defRPr/>
            </a:lvl1pPr>
          </a:lstStyle>
          <a:p>
            <a:pPr>
              <a:defRPr/>
            </a:pPr>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ltLang="en-US"/>
          </a:p>
        </p:txBody>
      </p:sp>
      <p:sp>
        <p:nvSpPr>
          <p:cNvPr id="13" name="Slide Number Placeholder 17"/>
          <p:cNvSpPr>
            <a:spLocks noGrp="1"/>
          </p:cNvSpPr>
          <p:nvPr>
            <p:ph type="sldNum" sz="quarter" idx="11"/>
          </p:nvPr>
        </p:nvSpPr>
        <p:spPr/>
        <p:txBody>
          <a:bodyPr rtlCol="0"/>
          <a:lstStyle>
            <a:lvl1pPr>
              <a:defRPr/>
            </a:lvl1pPr>
          </a:lstStyle>
          <a:p>
            <a:pPr>
              <a:defRPr/>
            </a:pPr>
            <a:fld id="{44444FAF-81C2-4C1C-8106-15C57D962DEC}" type="slidenum">
              <a:rPr lang="en-US" altLang="en-US" smtClean="0"/>
              <a:pPr>
                <a:defRPr/>
              </a:pPr>
              <a:t>‹#›</a:t>
            </a:fld>
            <a:endParaRPr lang="en-US" altLang="en-US"/>
          </a:p>
        </p:txBody>
      </p:sp>
      <p:sp>
        <p:nvSpPr>
          <p:cNvPr id="14" name="Footer Placeholder 20"/>
          <p:cNvSpPr>
            <a:spLocks noGrp="1"/>
          </p:cNvSpPr>
          <p:nvPr>
            <p:ph type="ftr" sz="quarter" idx="12"/>
          </p:nvPr>
        </p:nvSpPr>
        <p:spPr/>
        <p:txBody>
          <a:bodyPr rtlCol="0"/>
          <a:lstStyle>
            <a:lvl1pPr>
              <a:defRPr/>
            </a:lvl1pPr>
          </a:lstStyle>
          <a:p>
            <a:pPr>
              <a:defRPr/>
            </a:pPr>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lt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lt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79E790EA-0902-468D-AC7B-4A7667C7522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vsdvalliance.org/contac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hyperlink" Target="https://www.vadata.org/forms/Module_14_Documenting%20Our%20Work_Online.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V9PFB4mzwn8&amp;feature=youtu.be" TargetMode="External"/><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00785" y="3352800"/>
            <a:ext cx="6172200" cy="914400"/>
          </a:xfrm>
        </p:spPr>
        <p:txBody>
          <a:bodyPr>
            <a:noAutofit/>
          </a:bodyPr>
          <a:lstStyle/>
          <a:p>
            <a:pPr algn="ctr"/>
            <a:r>
              <a:rPr lang="en-US" sz="3600" dirty="0"/>
              <a:t>Documenting Our Work Surveys</a:t>
            </a:r>
          </a:p>
        </p:txBody>
      </p:sp>
      <p:sp>
        <p:nvSpPr>
          <p:cNvPr id="5" name="Text Placeholder 4"/>
          <p:cNvSpPr>
            <a:spLocks noGrp="1"/>
          </p:cNvSpPr>
          <p:nvPr>
            <p:ph type="body" idx="1"/>
          </p:nvPr>
        </p:nvSpPr>
        <p:spPr/>
        <p:txBody>
          <a:bodyPr/>
          <a:lstStyle/>
          <a:p>
            <a:r>
              <a:rPr lang="en-US" dirty="0" err="1"/>
              <a:t>VAdata</a:t>
            </a:r>
            <a:r>
              <a:rPr lang="en-US" dirty="0"/>
              <a:t>: Virginia’s Sexual and Domestic Violence Data Collection System</a:t>
            </a:r>
          </a:p>
          <a:p>
            <a:endParaRPr lang="en-US" dirty="0"/>
          </a:p>
        </p:txBody>
      </p:sp>
      <p:pic>
        <p:nvPicPr>
          <p:cNvPr id="6" name="Picture 12" descr="AAtif.TIF"/>
          <p:cNvPicPr>
            <a:picLocks noChangeAspect="1"/>
          </p:cNvPicPr>
          <p:nvPr/>
        </p:nvPicPr>
        <p:blipFill>
          <a:blip r:embed="rId2" cstate="print"/>
          <a:srcRect/>
          <a:stretch>
            <a:fillRect/>
          </a:stretch>
        </p:blipFill>
        <p:spPr bwMode="auto">
          <a:xfrm>
            <a:off x="6019800" y="381000"/>
            <a:ext cx="2667000" cy="18097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10"/>
            <a:ext cx="7956430" cy="1143000"/>
          </a:xfrm>
        </p:spPr>
        <p:txBody>
          <a:bodyPr>
            <a:normAutofit/>
          </a:bodyPr>
          <a:lstStyle/>
          <a:p>
            <a:r>
              <a:rPr lang="en-US" sz="4000" dirty="0"/>
              <a:t>Printing Surveys from VAdata</a:t>
            </a:r>
          </a:p>
        </p:txBody>
      </p:sp>
      <p:sp>
        <p:nvSpPr>
          <p:cNvPr id="3" name="Content Placeholder 2"/>
          <p:cNvSpPr>
            <a:spLocks noGrp="1"/>
          </p:cNvSpPr>
          <p:nvPr>
            <p:ph sz="quarter" idx="1"/>
          </p:nvPr>
        </p:nvSpPr>
        <p:spPr>
          <a:xfrm>
            <a:off x="355600" y="1524000"/>
            <a:ext cx="3657600" cy="4191000"/>
          </a:xfrm>
        </p:spPr>
        <p:txBody>
          <a:bodyPr/>
          <a:lstStyle/>
          <a:p>
            <a:r>
              <a:rPr lang="en-US" sz="2000" dirty="0"/>
              <a:t>When you print your forms directly from VAdata, you ensure your </a:t>
            </a:r>
            <a:r>
              <a:rPr lang="en-US" sz="2000" b="1" dirty="0"/>
              <a:t>agency’s name and ID number </a:t>
            </a:r>
            <a:r>
              <a:rPr lang="en-US" sz="2000" dirty="0"/>
              <a:t>are also included on the forms.</a:t>
            </a:r>
          </a:p>
          <a:p>
            <a:r>
              <a:rPr lang="en-US" sz="2000" dirty="0"/>
              <a:t>This information is important to properly attribute the survey results to your agency when surveys are processed.</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pPr marL="0" lvl="1" indent="0">
              <a:spcBef>
                <a:spcPts val="600"/>
              </a:spcBef>
              <a:buSzPct val="70000"/>
              <a:buNone/>
            </a:pPr>
            <a:endParaRPr lang="en-US" sz="2000" dirty="0"/>
          </a:p>
          <a:p>
            <a:endParaRPr lang="en-US" sz="2000" dirty="0"/>
          </a:p>
          <a:p>
            <a:endParaRPr lang="en-US" dirty="0"/>
          </a:p>
        </p:txBody>
      </p:sp>
      <p:pic>
        <p:nvPicPr>
          <p:cNvPr id="12" name="Picture 11">
            <a:extLst>
              <a:ext uri="{FF2B5EF4-FFF2-40B4-BE49-F238E27FC236}">
                <a16:creationId xmlns:a16="http://schemas.microsoft.com/office/drawing/2014/main" id="{09BB2F88-E61E-41E8-9180-E72C782F5C24}"/>
              </a:ext>
            </a:extLst>
          </p:cNvPr>
          <p:cNvPicPr>
            <a:picLocks noChangeAspect="1"/>
          </p:cNvPicPr>
          <p:nvPr/>
        </p:nvPicPr>
        <p:blipFill>
          <a:blip r:embed="rId2"/>
          <a:stretch>
            <a:fillRect/>
          </a:stretch>
        </p:blipFill>
        <p:spPr>
          <a:xfrm>
            <a:off x="4036291" y="1524000"/>
            <a:ext cx="4601330" cy="4114800"/>
          </a:xfrm>
          <a:prstGeom prst="rect">
            <a:avLst/>
          </a:prstGeom>
        </p:spPr>
      </p:pic>
    </p:spTree>
    <p:extLst>
      <p:ext uri="{BB962C8B-B14F-4D97-AF65-F5344CB8AC3E}">
        <p14:creationId xmlns:p14="http://schemas.microsoft.com/office/powerpoint/2010/main" val="1743884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153400" cy="1143000"/>
          </a:xfrm>
        </p:spPr>
        <p:txBody>
          <a:bodyPr>
            <a:noAutofit/>
          </a:bodyPr>
          <a:lstStyle/>
          <a:p>
            <a:pPr eaLnBrk="1" hangingPunct="1"/>
            <a:r>
              <a:rPr lang="en-US" sz="3500" dirty="0"/>
              <a:t>When/How Do We Hand Out the Surveys? </a:t>
            </a:r>
          </a:p>
        </p:txBody>
      </p:sp>
      <p:sp>
        <p:nvSpPr>
          <p:cNvPr id="18435" name="Rectangle 3"/>
          <p:cNvSpPr>
            <a:spLocks noGrp="1" noChangeArrowheads="1"/>
          </p:cNvSpPr>
          <p:nvPr>
            <p:ph sz="quarter" idx="1"/>
          </p:nvPr>
        </p:nvSpPr>
        <p:spPr>
          <a:xfrm>
            <a:off x="457200" y="1828800"/>
            <a:ext cx="7467600" cy="4416552"/>
          </a:xfrm>
        </p:spPr>
        <p:txBody>
          <a:bodyPr/>
          <a:lstStyle/>
          <a:p>
            <a:r>
              <a:rPr lang="en-US" sz="2800" b="1" dirty="0"/>
              <a:t>Community-Based Services: </a:t>
            </a:r>
            <a:r>
              <a:rPr lang="en-US" sz="2800" dirty="0"/>
              <a:t>Give a survey to each </a:t>
            </a:r>
            <a:r>
              <a:rPr lang="en-US" sz="2800" b="1" u="sng" dirty="0"/>
              <a:t>adult</a:t>
            </a:r>
            <a:r>
              <a:rPr lang="en-US" sz="2800" dirty="0"/>
              <a:t> who receives services from your agency on </a:t>
            </a:r>
            <a:r>
              <a:rPr lang="en-US" sz="2800" u="sng" dirty="0"/>
              <a:t>at least 3 different dates separated by a significant time period</a:t>
            </a:r>
            <a:r>
              <a:rPr lang="en-US" sz="2800" dirty="0"/>
              <a:t>, such as every 6 – </a:t>
            </a:r>
            <a:r>
              <a:rPr lang="en-US" sz="2800"/>
              <a:t>8 weeks. </a:t>
            </a:r>
            <a:endParaRPr lang="en-US" sz="2800" dirty="0"/>
          </a:p>
          <a:p>
            <a:endParaRPr lang="en-US" sz="800" dirty="0"/>
          </a:p>
          <a:p>
            <a:r>
              <a:rPr lang="en-US" sz="2800" b="1" dirty="0"/>
              <a:t>Shelter Services:</a:t>
            </a:r>
            <a:r>
              <a:rPr lang="en-US" sz="2800" dirty="0"/>
              <a:t> Give a survey to residents at the point that you think they are about mid-way through their shelter stay, or as they are exiting from services.  </a:t>
            </a:r>
          </a:p>
          <a:p>
            <a:r>
              <a:rPr lang="en-US" sz="2800" b="1" i="1" dirty="0">
                <a:solidFill>
                  <a:schemeClr val="accent2"/>
                </a:solidFill>
              </a:rPr>
              <a:t>Do no distribute surveys to anyone under 18.</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001000" cy="1143000"/>
          </a:xfrm>
        </p:spPr>
        <p:txBody>
          <a:bodyPr>
            <a:noAutofit/>
          </a:bodyPr>
          <a:lstStyle/>
          <a:p>
            <a:pPr eaLnBrk="1" hangingPunct="1"/>
            <a:r>
              <a:rPr lang="en-US" sz="3600" dirty="0"/>
              <a:t>What happens When a Client Completes A Survey?</a:t>
            </a:r>
          </a:p>
        </p:txBody>
      </p:sp>
      <p:sp>
        <p:nvSpPr>
          <p:cNvPr id="19459" name="Rectangle 3"/>
          <p:cNvSpPr>
            <a:spLocks noGrp="1" noChangeArrowheads="1"/>
          </p:cNvSpPr>
          <p:nvPr>
            <p:ph sz="quarter" idx="1"/>
          </p:nvPr>
        </p:nvSpPr>
        <p:spPr>
          <a:xfrm>
            <a:off x="457200" y="1524000"/>
            <a:ext cx="7798279" cy="4873752"/>
          </a:xfrm>
        </p:spPr>
        <p:txBody>
          <a:bodyPr/>
          <a:lstStyle/>
          <a:p>
            <a:r>
              <a:rPr lang="en-US" dirty="0"/>
              <a:t>Some agencies request that people completing the surveys put them in a sealed envelope and return it to a staff person or provide a stamped and addressed envelope to mail it directly to the post office box.  </a:t>
            </a:r>
            <a:br>
              <a:rPr lang="en-US" dirty="0"/>
            </a:br>
            <a:endParaRPr lang="en-US" sz="800" dirty="0"/>
          </a:p>
          <a:p>
            <a:r>
              <a:rPr lang="en-US" dirty="0"/>
              <a:t>Some agencies choose to have a designated drop box or folder where survivors can anonymously drop off the surveys.</a:t>
            </a:r>
            <a:br>
              <a:rPr lang="en-US" dirty="0"/>
            </a:br>
            <a:endParaRPr lang="en-US" sz="800" dirty="0"/>
          </a:p>
          <a:p>
            <a:r>
              <a:rPr lang="en-US" dirty="0"/>
              <a:t>All completed surveys should be sent to </a:t>
            </a:r>
            <a:r>
              <a:rPr lang="en-US" b="1" u="sng" dirty="0">
                <a:solidFill>
                  <a:srgbClr val="FF0000"/>
                </a:solidFill>
              </a:rPr>
              <a:t>Action Alliance, PO Box 8565, Richmond VA  23226</a:t>
            </a:r>
            <a:r>
              <a:rPr lang="en-US" b="1" dirty="0">
                <a:solidFill>
                  <a:srgbClr val="FF0000"/>
                </a:solidFill>
              </a:rPr>
              <a:t> </a:t>
            </a:r>
            <a:r>
              <a:rPr lang="en-US" dirty="0"/>
              <a:t>on a regular basis (preferably weekly) and </a:t>
            </a:r>
            <a:r>
              <a:rPr lang="en-US" u="sng" dirty="0"/>
              <a:t>no later than 15 days following the end of a calendar quarter </a:t>
            </a:r>
            <a:r>
              <a:rPr lang="en-US" dirty="0"/>
              <a:t>(Jan. 15, April 15, July 15, Oct. 15). </a:t>
            </a:r>
            <a:r>
              <a:rPr lang="en-US" b="1" i="1" dirty="0"/>
              <a:t>PLEASE DO NOT MAIL SURVEYS TO THE A.A. OFFICE ADDRESS.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153400" cy="1143000"/>
          </a:xfrm>
        </p:spPr>
        <p:txBody>
          <a:bodyPr>
            <a:noAutofit/>
          </a:bodyPr>
          <a:lstStyle/>
          <a:p>
            <a:pPr eaLnBrk="1" hangingPunct="1"/>
            <a:r>
              <a:rPr lang="en-US" sz="3600" dirty="0"/>
              <a:t>What Happens When the Action Alliance Receives the Surveys?</a:t>
            </a:r>
          </a:p>
        </p:txBody>
      </p:sp>
      <p:sp>
        <p:nvSpPr>
          <p:cNvPr id="21507" name="Rectangle 3"/>
          <p:cNvSpPr>
            <a:spLocks noGrp="1" noChangeArrowheads="1"/>
          </p:cNvSpPr>
          <p:nvPr>
            <p:ph sz="quarter" idx="1"/>
          </p:nvPr>
        </p:nvSpPr>
        <p:spPr>
          <a:xfrm>
            <a:off x="457200" y="1606324"/>
            <a:ext cx="7696200" cy="5404076"/>
          </a:xfrm>
        </p:spPr>
        <p:txBody>
          <a:bodyPr/>
          <a:lstStyle/>
          <a:p>
            <a:pPr eaLnBrk="1" hangingPunct="1">
              <a:lnSpc>
                <a:spcPct val="90000"/>
              </a:lnSpc>
            </a:pPr>
            <a:r>
              <a:rPr lang="en-US" sz="2300" dirty="0"/>
              <a:t>Action Alliance staff perform an initial quality control audit, then send the surveys to the Survey and Evaluation Research Lab (SERL) at VCU to enter the data.</a:t>
            </a:r>
          </a:p>
          <a:p>
            <a:pPr eaLnBrk="1" hangingPunct="1">
              <a:lnSpc>
                <a:spcPct val="90000"/>
              </a:lnSpc>
            </a:pPr>
            <a:endParaRPr lang="en-US" sz="800" dirty="0"/>
          </a:p>
          <a:p>
            <a:pPr eaLnBrk="1" hangingPunct="1">
              <a:lnSpc>
                <a:spcPct val="90000"/>
              </a:lnSpc>
            </a:pPr>
            <a:r>
              <a:rPr lang="en-US" sz="2300" dirty="0"/>
              <a:t>Summarized DOW data is provided via the DOW reports under the “Reports for SDVAs” and the VDSS Outcomes report.</a:t>
            </a:r>
          </a:p>
          <a:p>
            <a:pPr eaLnBrk="1" hangingPunct="1">
              <a:lnSpc>
                <a:spcPct val="90000"/>
              </a:lnSpc>
              <a:buFont typeface="Wingdings" pitchFamily="2" charset="2"/>
              <a:buNone/>
            </a:pPr>
            <a:endParaRPr lang="en-US" sz="800" dirty="0"/>
          </a:p>
          <a:p>
            <a:pPr eaLnBrk="1" hangingPunct="1">
              <a:lnSpc>
                <a:spcPct val="90000"/>
              </a:lnSpc>
            </a:pPr>
            <a:r>
              <a:rPr lang="en-US" sz="2300" dirty="0"/>
              <a:t>Paper surveys are shredded after they have been entered into VAdata, but a .pdf copy will be retained for quality assurance.</a:t>
            </a:r>
          </a:p>
          <a:p>
            <a:pPr eaLnBrk="1" hangingPunct="1">
              <a:lnSpc>
                <a:spcPct val="90000"/>
              </a:lnSpc>
            </a:pPr>
            <a:endParaRPr lang="en-US" sz="800" dirty="0"/>
          </a:p>
          <a:p>
            <a:pPr>
              <a:lnSpc>
                <a:spcPct val="90000"/>
              </a:lnSpc>
            </a:pPr>
            <a:r>
              <a:rPr lang="en-US" sz="2300" dirty="0"/>
              <a:t>Remember, due to our need to protect the privacy and anonymity of survey respondents, </a:t>
            </a:r>
            <a:r>
              <a:rPr lang="en-US" sz="2300" b="1" dirty="0"/>
              <a:t>agencies are not able to see their specific responses until 90 days after the date surveys are coded into the system</a:t>
            </a:r>
            <a:r>
              <a:rPr lang="en-US" sz="2300"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458200" cy="1143000"/>
          </a:xfrm>
        </p:spPr>
        <p:txBody>
          <a:bodyPr>
            <a:noAutofit/>
          </a:bodyPr>
          <a:lstStyle/>
          <a:p>
            <a:pPr eaLnBrk="1" hangingPunct="1"/>
            <a:r>
              <a:rPr lang="en-US" sz="4000" dirty="0"/>
              <a:t>How will this data be helpful?</a:t>
            </a:r>
          </a:p>
        </p:txBody>
      </p:sp>
      <p:sp>
        <p:nvSpPr>
          <p:cNvPr id="22531" name="Rectangle 3"/>
          <p:cNvSpPr>
            <a:spLocks noGrp="1" noChangeArrowheads="1"/>
          </p:cNvSpPr>
          <p:nvPr>
            <p:ph sz="quarter" idx="1"/>
          </p:nvPr>
        </p:nvSpPr>
        <p:spPr>
          <a:xfrm>
            <a:off x="457200" y="1905000"/>
            <a:ext cx="7467600" cy="4568952"/>
          </a:xfrm>
        </p:spPr>
        <p:txBody>
          <a:bodyPr/>
          <a:lstStyle/>
          <a:p>
            <a:pPr marL="473075" indent="-495300">
              <a:lnSpc>
                <a:spcPct val="90000"/>
              </a:lnSpc>
            </a:pPr>
            <a:r>
              <a:rPr lang="en-US" sz="2800" dirty="0"/>
              <a:t>To improve services, including an examination of whether or not people from marginalized and/or underserved populations have different experiences with agencies,</a:t>
            </a:r>
          </a:p>
          <a:p>
            <a:pPr marL="473075" indent="-495300">
              <a:lnSpc>
                <a:spcPct val="90000"/>
              </a:lnSpc>
            </a:pPr>
            <a:endParaRPr lang="en-US" sz="1600" dirty="0"/>
          </a:p>
          <a:p>
            <a:pPr marL="473075" indent="-495300">
              <a:lnSpc>
                <a:spcPct val="90000"/>
              </a:lnSpc>
            </a:pPr>
            <a:r>
              <a:rPr lang="en-US" sz="2800" dirty="0"/>
              <a:t>To document need and how agencies are or aren’t able to meet those needs, and</a:t>
            </a:r>
          </a:p>
          <a:p>
            <a:pPr marL="473075" indent="-495300">
              <a:lnSpc>
                <a:spcPct val="90000"/>
              </a:lnSpc>
            </a:pPr>
            <a:endParaRPr lang="en-US" sz="1600" dirty="0"/>
          </a:p>
          <a:p>
            <a:pPr marL="473075" indent="-495300">
              <a:lnSpc>
                <a:spcPct val="90000"/>
              </a:lnSpc>
            </a:pPr>
            <a:r>
              <a:rPr lang="en-US" sz="2800" dirty="0"/>
              <a:t>To promote accountability to the people we serve.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8305800" cy="1143000"/>
          </a:xfrm>
        </p:spPr>
        <p:txBody>
          <a:bodyPr>
            <a:noAutofit/>
          </a:bodyPr>
          <a:lstStyle/>
          <a:p>
            <a:pPr eaLnBrk="1" hangingPunct="1"/>
            <a:r>
              <a:rPr lang="en-US" sz="3600" dirty="0"/>
              <a:t>How will this data be helpful on a national level?</a:t>
            </a:r>
          </a:p>
        </p:txBody>
      </p:sp>
      <p:sp>
        <p:nvSpPr>
          <p:cNvPr id="23555" name="Rectangle 3"/>
          <p:cNvSpPr>
            <a:spLocks noGrp="1" noChangeArrowheads="1"/>
          </p:cNvSpPr>
          <p:nvPr>
            <p:ph sz="quarter" idx="1"/>
          </p:nvPr>
        </p:nvSpPr>
        <p:spPr>
          <a:xfrm>
            <a:off x="457200" y="1831848"/>
            <a:ext cx="7467600" cy="4873752"/>
          </a:xfrm>
        </p:spPr>
        <p:txBody>
          <a:bodyPr/>
          <a:lstStyle/>
          <a:p>
            <a:pPr marL="571500" indent="-571500">
              <a:lnSpc>
                <a:spcPct val="80000"/>
              </a:lnSpc>
            </a:pPr>
            <a:r>
              <a:rPr lang="en-US" dirty="0"/>
              <a:t>These are outcomes that are valid, tested, and evidence-based, </a:t>
            </a:r>
          </a:p>
          <a:p>
            <a:pPr marL="571500" indent="-571500" eaLnBrk="1" hangingPunct="1">
              <a:lnSpc>
                <a:spcPct val="80000"/>
              </a:lnSpc>
            </a:pPr>
            <a:endParaRPr lang="en-US" sz="1600" dirty="0"/>
          </a:p>
          <a:p>
            <a:pPr marL="571500" indent="-571500" eaLnBrk="1" hangingPunct="1">
              <a:lnSpc>
                <a:spcPct val="80000"/>
              </a:lnSpc>
            </a:pPr>
            <a:r>
              <a:rPr lang="en-US" dirty="0"/>
              <a:t>The outcomes and survey questions were informed by people working in the domestic violence field and not imposed by an outsider,</a:t>
            </a:r>
          </a:p>
          <a:p>
            <a:pPr marL="571500" indent="-571500" eaLnBrk="1" hangingPunct="1">
              <a:lnSpc>
                <a:spcPct val="80000"/>
              </a:lnSpc>
            </a:pPr>
            <a:endParaRPr lang="en-US" sz="1600" dirty="0"/>
          </a:p>
          <a:p>
            <a:pPr marL="571500" indent="-571500" eaLnBrk="1" hangingPunct="1">
              <a:lnSpc>
                <a:spcPct val="80000"/>
              </a:lnSpc>
            </a:pPr>
            <a:r>
              <a:rPr lang="en-US" dirty="0"/>
              <a:t>Across the nation, survivors will be answering, at a minimum, these same two questions:</a:t>
            </a:r>
          </a:p>
        </p:txBody>
      </p:sp>
      <p:pic>
        <p:nvPicPr>
          <p:cNvPr id="4" name="Picture 3" descr="DOW Questions.jpg"/>
          <p:cNvPicPr>
            <a:picLocks noChangeAspect="1"/>
          </p:cNvPicPr>
          <p:nvPr/>
        </p:nvPicPr>
        <p:blipFill>
          <a:blip r:embed="rId2" cstate="print"/>
          <a:stretch>
            <a:fillRect/>
          </a:stretch>
        </p:blipFill>
        <p:spPr>
          <a:xfrm>
            <a:off x="685800" y="4886799"/>
            <a:ext cx="7469875" cy="752001"/>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27804" y="274638"/>
            <a:ext cx="9077863" cy="1143000"/>
          </a:xfrm>
        </p:spPr>
        <p:txBody>
          <a:bodyPr>
            <a:noAutofit/>
          </a:bodyPr>
          <a:lstStyle/>
          <a:p>
            <a:r>
              <a:rPr lang="en-US" sz="3600" dirty="0"/>
              <a:t>Will there be other outcomes?</a:t>
            </a:r>
          </a:p>
        </p:txBody>
      </p:sp>
      <p:sp>
        <p:nvSpPr>
          <p:cNvPr id="24579" name="Rectangle 3"/>
          <p:cNvSpPr>
            <a:spLocks noGrp="1" noChangeArrowheads="1"/>
          </p:cNvSpPr>
          <p:nvPr>
            <p:ph sz="quarter" idx="1"/>
          </p:nvPr>
        </p:nvSpPr>
        <p:spPr>
          <a:xfrm>
            <a:off x="457200" y="1600200"/>
            <a:ext cx="8001000" cy="4873752"/>
          </a:xfrm>
        </p:spPr>
        <p:txBody>
          <a:bodyPr/>
          <a:lstStyle/>
          <a:p>
            <a:r>
              <a:rPr lang="en-US" sz="2200" dirty="0"/>
              <a:t>All of this data can be used to document how people were helped as a result of services provided by your agency.  </a:t>
            </a:r>
          </a:p>
          <a:p>
            <a:pPr marL="0" indent="0">
              <a:buNone/>
            </a:pPr>
            <a:endParaRPr lang="en-US" sz="800" dirty="0"/>
          </a:p>
          <a:p>
            <a:r>
              <a:rPr lang="en-US" sz="2200" dirty="0"/>
              <a:t>There is also an opportunity for survivors to tell us what they would have done if your agency and services had not existed.  </a:t>
            </a:r>
          </a:p>
          <a:p>
            <a:endParaRPr lang="en-US" sz="800" dirty="0"/>
          </a:p>
          <a:p>
            <a:r>
              <a:rPr lang="en-US" sz="2200" dirty="0"/>
              <a:t>In Virginia, this has provided some compelling qualitative data, all in a survivor’s own words:</a:t>
            </a:r>
          </a:p>
          <a:p>
            <a:pPr lvl="1"/>
            <a:r>
              <a:rPr lang="en-US" sz="2200" dirty="0">
                <a:solidFill>
                  <a:prstClr val="black"/>
                </a:solidFill>
              </a:rPr>
              <a:t>Some responses to the question: “What do you think you would have done if the Shelter did not exist?”</a:t>
            </a:r>
          </a:p>
          <a:p>
            <a:pPr lvl="3">
              <a:buClr>
                <a:srgbClr val="7FD13B"/>
              </a:buClr>
            </a:pPr>
            <a:r>
              <a:rPr lang="en-US" sz="2200" dirty="0">
                <a:solidFill>
                  <a:prstClr val="black"/>
                </a:solidFill>
              </a:rPr>
              <a:t>“Stayed with the abuser”</a:t>
            </a:r>
          </a:p>
          <a:p>
            <a:pPr lvl="3">
              <a:buClr>
                <a:srgbClr val="7FD13B"/>
              </a:buClr>
            </a:pPr>
            <a:r>
              <a:rPr lang="en-US" sz="2200" dirty="0">
                <a:solidFill>
                  <a:prstClr val="black"/>
                </a:solidFill>
              </a:rPr>
              <a:t>“I would have been killed or still in my situation”</a:t>
            </a:r>
          </a:p>
          <a:p>
            <a:pPr lvl="3">
              <a:buClr>
                <a:srgbClr val="7FD13B"/>
              </a:buClr>
            </a:pPr>
            <a:r>
              <a:rPr lang="en-US" sz="2200" dirty="0">
                <a:solidFill>
                  <a:prstClr val="black"/>
                </a:solidFill>
              </a:rPr>
              <a:t>“I don’t know. I think I would have took my life.”</a:t>
            </a:r>
          </a:p>
          <a:p>
            <a:pPr lvl="3">
              <a:buClr>
                <a:srgbClr val="7FD13B"/>
              </a:buClr>
            </a:pPr>
            <a:r>
              <a:rPr lang="en-US" sz="2200" dirty="0">
                <a:solidFill>
                  <a:prstClr val="black"/>
                </a:solidFill>
              </a:rPr>
              <a:t>“Been on street; unsafe”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About Documenting Our Work:</a:t>
            </a:r>
          </a:p>
        </p:txBody>
      </p:sp>
      <p:sp>
        <p:nvSpPr>
          <p:cNvPr id="24579" name="Rectangle 3"/>
          <p:cNvSpPr>
            <a:spLocks noGrp="1" noChangeArrowheads="1"/>
          </p:cNvSpPr>
          <p:nvPr>
            <p:ph sz="quarter" idx="1"/>
          </p:nvPr>
        </p:nvSpPr>
        <p:spPr>
          <a:xfrm>
            <a:off x="1066800" y="1600200"/>
            <a:ext cx="7162800" cy="4873625"/>
          </a:xfrm>
        </p:spPr>
        <p:txBody>
          <a:bodyPr/>
          <a:lstStyle/>
          <a:p>
            <a:pPr>
              <a:lnSpc>
                <a:spcPct val="90000"/>
              </a:lnSpc>
              <a:buNone/>
            </a:pPr>
            <a:r>
              <a:rPr lang="en-US" altLang="en-US" sz="3200" dirty="0"/>
              <a:t>What happens if the surveys are not completed and/or returned?</a:t>
            </a:r>
          </a:p>
          <a:p>
            <a:pPr>
              <a:lnSpc>
                <a:spcPct val="90000"/>
              </a:lnSpc>
              <a:buNone/>
            </a:pPr>
            <a:endParaRPr lang="en-US" altLang="en-US" sz="1200" dirty="0"/>
          </a:p>
          <a:p>
            <a:pPr lvl="1">
              <a:lnSpc>
                <a:spcPct val="90000"/>
              </a:lnSpc>
            </a:pPr>
            <a:r>
              <a:rPr lang="en-US" altLang="en-US" sz="2600" dirty="0"/>
              <a:t>The surveys are completely VOLUNTARY.  </a:t>
            </a:r>
          </a:p>
          <a:p>
            <a:pPr lvl="1">
              <a:lnSpc>
                <a:spcPct val="90000"/>
              </a:lnSpc>
            </a:pPr>
            <a:endParaRPr lang="en-US" altLang="en-US" sz="1200" dirty="0"/>
          </a:p>
          <a:p>
            <a:pPr lvl="1">
              <a:lnSpc>
                <a:spcPct val="90000"/>
              </a:lnSpc>
            </a:pPr>
            <a:r>
              <a:rPr lang="en-US" altLang="en-US" sz="2600" dirty="0"/>
              <a:t>People may choose, for whatever reason, not to return or complete them.  </a:t>
            </a:r>
          </a:p>
          <a:p>
            <a:pPr lvl="1">
              <a:lnSpc>
                <a:spcPct val="90000"/>
              </a:lnSpc>
            </a:pPr>
            <a:endParaRPr lang="en-US" altLang="en-US" sz="1200" dirty="0"/>
          </a:p>
          <a:p>
            <a:pPr lvl="1">
              <a:lnSpc>
                <a:spcPct val="90000"/>
              </a:lnSpc>
            </a:pPr>
            <a:r>
              <a:rPr lang="en-US" altLang="en-US" sz="2600" dirty="0"/>
              <a:t>What is important is that everyone is offered the opportunity to share their voice.</a:t>
            </a:r>
          </a:p>
          <a:p>
            <a:pPr lvl="1">
              <a:lnSpc>
                <a:spcPct val="90000"/>
              </a:lnSpc>
            </a:pPr>
            <a:endParaRPr lang="en-US" altLang="en-US" sz="1200" dirty="0"/>
          </a:p>
          <a:p>
            <a:pPr lvl="1">
              <a:lnSpc>
                <a:spcPct val="90000"/>
              </a:lnSpc>
            </a:pPr>
            <a:r>
              <a:rPr lang="en-US" altLang="en-US" sz="2600" dirty="0"/>
              <a:t>Incomplete surveys can still be submitted for data entry.</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1498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(Cont.):</a:t>
            </a:r>
          </a:p>
        </p:txBody>
      </p:sp>
      <p:sp>
        <p:nvSpPr>
          <p:cNvPr id="24579" name="Rectangle 3"/>
          <p:cNvSpPr>
            <a:spLocks noGrp="1" noChangeArrowheads="1"/>
          </p:cNvSpPr>
          <p:nvPr>
            <p:ph sz="quarter" idx="1"/>
          </p:nvPr>
        </p:nvSpPr>
        <p:spPr>
          <a:xfrm>
            <a:off x="1066800" y="1600200"/>
            <a:ext cx="7162800" cy="4873625"/>
          </a:xfrm>
        </p:spPr>
        <p:txBody>
          <a:bodyPr/>
          <a:lstStyle/>
          <a:p>
            <a:pPr>
              <a:lnSpc>
                <a:spcPct val="90000"/>
              </a:lnSpc>
              <a:buNone/>
            </a:pPr>
            <a:r>
              <a:rPr lang="en-US" altLang="en-US" sz="3200" dirty="0"/>
              <a:t>What if someone leaves the shelter unexpectedly, without receiving a survey?</a:t>
            </a:r>
          </a:p>
          <a:p>
            <a:pPr>
              <a:lnSpc>
                <a:spcPct val="90000"/>
              </a:lnSpc>
              <a:buNone/>
            </a:pPr>
            <a:endParaRPr lang="en-US" altLang="en-US" sz="1200" dirty="0"/>
          </a:p>
          <a:p>
            <a:pPr lvl="1">
              <a:lnSpc>
                <a:spcPct val="90000"/>
              </a:lnSpc>
            </a:pPr>
            <a:r>
              <a:rPr lang="en-US" altLang="en-US" sz="2600" dirty="0"/>
              <a:t>This is going to happen, and it’s not a problem.  </a:t>
            </a:r>
          </a:p>
          <a:p>
            <a:pPr lvl="1">
              <a:lnSpc>
                <a:spcPct val="90000"/>
              </a:lnSpc>
            </a:pPr>
            <a:endParaRPr lang="en-US" altLang="en-US" sz="1200" dirty="0"/>
          </a:p>
          <a:p>
            <a:pPr lvl="1">
              <a:lnSpc>
                <a:spcPct val="90000"/>
              </a:lnSpc>
            </a:pPr>
            <a:r>
              <a:rPr lang="en-US" altLang="en-US" sz="2600" dirty="0"/>
              <a:t>The goal is to develop a system for distributing the surveys and to follow your system whenever possible. </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502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(Cont.):</a:t>
            </a:r>
          </a:p>
        </p:txBody>
      </p:sp>
      <p:sp>
        <p:nvSpPr>
          <p:cNvPr id="24579" name="Rectangle 3"/>
          <p:cNvSpPr>
            <a:spLocks noGrp="1" noChangeArrowheads="1"/>
          </p:cNvSpPr>
          <p:nvPr>
            <p:ph sz="quarter" idx="1"/>
          </p:nvPr>
        </p:nvSpPr>
        <p:spPr>
          <a:xfrm>
            <a:off x="1066800" y="1600200"/>
            <a:ext cx="7162800" cy="4873625"/>
          </a:xfrm>
        </p:spPr>
        <p:txBody>
          <a:bodyPr/>
          <a:lstStyle/>
          <a:p>
            <a:pPr>
              <a:lnSpc>
                <a:spcPct val="90000"/>
              </a:lnSpc>
              <a:buNone/>
            </a:pPr>
            <a:r>
              <a:rPr lang="en-US" altLang="en-US" sz="3200" dirty="0"/>
              <a:t>What if an advocate forgets to give a person a survey on the planned date?</a:t>
            </a:r>
          </a:p>
          <a:p>
            <a:pPr>
              <a:lnSpc>
                <a:spcPct val="90000"/>
              </a:lnSpc>
              <a:buNone/>
            </a:pPr>
            <a:endParaRPr lang="en-US" altLang="en-US" sz="1200" dirty="0"/>
          </a:p>
          <a:p>
            <a:pPr marL="639445" lvl="1">
              <a:lnSpc>
                <a:spcPct val="90000"/>
              </a:lnSpc>
            </a:pPr>
            <a:r>
              <a:rPr lang="en-US" altLang="en-US" sz="2400" dirty="0"/>
              <a:t>This, too, is going to happen. When there are new procedures in practice and/or new staff and volunteers in the agency, things get missed.  </a:t>
            </a:r>
          </a:p>
          <a:p>
            <a:pPr marL="639445" lvl="1">
              <a:lnSpc>
                <a:spcPct val="90000"/>
              </a:lnSpc>
            </a:pPr>
            <a:endParaRPr lang="en-US" altLang="en-US" sz="1200" dirty="0"/>
          </a:p>
          <a:p>
            <a:pPr marL="639445" lvl="1">
              <a:lnSpc>
                <a:spcPct val="90000"/>
              </a:lnSpc>
            </a:pPr>
            <a:r>
              <a:rPr lang="en-US" altLang="en-US" sz="2400" dirty="0"/>
              <a:t>We encourage advocates to do what they can to assure that survivors are given the opportunity to participate.</a:t>
            </a:r>
          </a:p>
          <a:p>
            <a:pPr marL="639445" lvl="1">
              <a:lnSpc>
                <a:spcPct val="90000"/>
              </a:lnSpc>
            </a:pPr>
            <a:r>
              <a:rPr lang="en-US" altLang="en-US" sz="2400" dirty="0"/>
              <a:t>If the survivor has consented to receive electronic communication from your agency, it might be appropriate to provide them with a link to complete the survey electronically.</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584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9800" y="762000"/>
            <a:ext cx="6172200" cy="1066800"/>
          </a:xfrm>
        </p:spPr>
        <p:txBody>
          <a:bodyPr>
            <a:normAutofit/>
          </a:bodyPr>
          <a:lstStyle/>
          <a:p>
            <a:pPr eaLnBrk="1" hangingPunct="1"/>
            <a:r>
              <a:rPr lang="en-US" sz="4000" b="0" dirty="0"/>
              <a:t>Documenting Our Work</a:t>
            </a:r>
          </a:p>
        </p:txBody>
      </p:sp>
      <p:sp>
        <p:nvSpPr>
          <p:cNvPr id="3075" name="Rectangle 3"/>
          <p:cNvSpPr>
            <a:spLocks noGrp="1" noChangeArrowheads="1"/>
          </p:cNvSpPr>
          <p:nvPr>
            <p:ph type="subTitle" idx="1"/>
          </p:nvPr>
        </p:nvSpPr>
        <p:spPr>
          <a:xfrm>
            <a:off x="2514600" y="2667000"/>
            <a:ext cx="6172200" cy="3250722"/>
          </a:xfrm>
        </p:spPr>
        <p:txBody>
          <a:bodyPr/>
          <a:lstStyle/>
          <a:p>
            <a:pPr algn="ctr" eaLnBrk="1" hangingPunct="1">
              <a:lnSpc>
                <a:spcPct val="90000"/>
              </a:lnSpc>
            </a:pPr>
            <a:r>
              <a:rPr lang="en-US" sz="2800" b="0" dirty="0">
                <a:solidFill>
                  <a:schemeClr val="tx1"/>
                </a:solidFill>
              </a:rPr>
              <a:t>The Documenting Our Work (DOW) project was initiated by Family Violence Prevention and Services Act (FVPSA) staff at the U.S. Department of Health and Human Services and the National Resource Center on Domestic Violence.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223"/>
            <a:ext cx="7467600" cy="1143000"/>
          </a:xfrm>
        </p:spPr>
        <p:txBody>
          <a:bodyPr>
            <a:normAutofit/>
          </a:bodyPr>
          <a:lstStyle/>
          <a:p>
            <a:pPr>
              <a:defRPr/>
            </a:pPr>
            <a:r>
              <a:rPr lang="en-US" sz="3200" dirty="0"/>
              <a:t>Questions (Cont.):</a:t>
            </a:r>
          </a:p>
        </p:txBody>
      </p:sp>
      <p:sp>
        <p:nvSpPr>
          <p:cNvPr id="24579" name="Rectangle 3"/>
          <p:cNvSpPr>
            <a:spLocks noGrp="1" noChangeArrowheads="1"/>
          </p:cNvSpPr>
          <p:nvPr>
            <p:ph sz="quarter" idx="1"/>
          </p:nvPr>
        </p:nvSpPr>
        <p:spPr>
          <a:xfrm>
            <a:off x="1066800" y="1327031"/>
            <a:ext cx="7162800" cy="4873625"/>
          </a:xfrm>
        </p:spPr>
        <p:txBody>
          <a:bodyPr/>
          <a:lstStyle/>
          <a:p>
            <a:pPr>
              <a:lnSpc>
                <a:spcPct val="90000"/>
              </a:lnSpc>
              <a:buNone/>
            </a:pPr>
            <a:r>
              <a:rPr lang="en-US" altLang="en-US" sz="3200" dirty="0"/>
              <a:t>Can or should we survey people more than once?</a:t>
            </a:r>
            <a:endParaRPr lang="en-US" dirty="0"/>
          </a:p>
          <a:p>
            <a:pPr>
              <a:lnSpc>
                <a:spcPct val="90000"/>
              </a:lnSpc>
              <a:buNone/>
            </a:pPr>
            <a:endParaRPr lang="en-US" altLang="en-US" sz="1200" dirty="0"/>
          </a:p>
          <a:p>
            <a:pPr marL="639445" lvl="1">
              <a:lnSpc>
                <a:spcPct val="90000"/>
              </a:lnSpc>
            </a:pPr>
            <a:r>
              <a:rPr lang="en-US" altLang="en-US" sz="2400" dirty="0"/>
              <a:t>If a person has received </a:t>
            </a:r>
            <a:r>
              <a:rPr lang="en-US" altLang="en-US" sz="2400" b="1" dirty="0"/>
              <a:t>significantly different </a:t>
            </a:r>
            <a:r>
              <a:rPr lang="en-US" altLang="en-US" sz="2400" dirty="0"/>
              <a:t>services from your agency, it is acceptable to survey them for the different engagements.</a:t>
            </a:r>
            <a:br>
              <a:rPr lang="en-US" altLang="en-US" sz="2400" dirty="0"/>
            </a:br>
            <a:endParaRPr lang="en-US" altLang="en-US" sz="800" dirty="0"/>
          </a:p>
          <a:p>
            <a:pPr marL="639445" lvl="1">
              <a:lnSpc>
                <a:spcPct val="90000"/>
              </a:lnSpc>
            </a:pPr>
            <a:r>
              <a:rPr lang="en-US" altLang="en-US" sz="2400" dirty="0"/>
              <a:t>If a person has received services from your agency for </a:t>
            </a:r>
            <a:r>
              <a:rPr lang="en-US" altLang="en-US" sz="2400" b="1" dirty="0"/>
              <a:t>an extended period of time</a:t>
            </a:r>
            <a:r>
              <a:rPr lang="en-US" altLang="en-US" sz="2400" dirty="0"/>
              <a:t>, it is okay to survey them more than once. It is suggested, however, not to survey them more than once in less than a 6-week period of time.  </a:t>
            </a:r>
            <a:endParaRPr lang="en-US" dirty="0"/>
          </a:p>
          <a:p>
            <a:pPr marL="639445" lvl="1">
              <a:lnSpc>
                <a:spcPct val="90000"/>
              </a:lnSpc>
            </a:pPr>
            <a:r>
              <a:rPr lang="en-US" altLang="en-US" sz="2400" dirty="0"/>
              <a:t>We encourage advocates to do what they can to assure that survivors are given the opportunity to participate.</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38454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0796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(Cont.):</a:t>
            </a:r>
          </a:p>
        </p:txBody>
      </p:sp>
      <p:sp>
        <p:nvSpPr>
          <p:cNvPr id="24579" name="Rectangle 3"/>
          <p:cNvSpPr>
            <a:spLocks noGrp="1" noChangeArrowheads="1"/>
          </p:cNvSpPr>
          <p:nvPr>
            <p:ph sz="quarter" idx="1"/>
          </p:nvPr>
        </p:nvSpPr>
        <p:spPr>
          <a:xfrm>
            <a:off x="1066800" y="1600201"/>
            <a:ext cx="7086600" cy="868362"/>
          </a:xfrm>
        </p:spPr>
        <p:txBody>
          <a:bodyPr/>
          <a:lstStyle/>
          <a:p>
            <a:pPr>
              <a:lnSpc>
                <a:spcPct val="90000"/>
              </a:lnSpc>
              <a:buNone/>
            </a:pPr>
            <a:r>
              <a:rPr lang="en-US" altLang="en-US" sz="2600" dirty="0"/>
              <a:t>Why do we need to download and print the surveys directly from </a:t>
            </a:r>
            <a:r>
              <a:rPr lang="en-US" altLang="en-US" sz="2600" dirty="0" err="1"/>
              <a:t>VAdata</a:t>
            </a:r>
            <a:r>
              <a:rPr lang="en-US" altLang="en-US" sz="2600" dirty="0"/>
              <a:t>?</a:t>
            </a:r>
          </a:p>
          <a:p>
            <a:pPr>
              <a:lnSpc>
                <a:spcPct val="90000"/>
              </a:lnSpc>
              <a:buNone/>
            </a:pPr>
            <a:endParaRPr lang="en-US" altLang="en-US" sz="1400" dirty="0"/>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23080" y="2468563"/>
            <a:ext cx="7958919" cy="4025717"/>
          </a:xfrm>
          <a:prstGeom prst="rect">
            <a:avLst/>
          </a:prstGeom>
          <a:noFill/>
        </p:spPr>
        <p:txBody>
          <a:bodyPr wrap="square" rtlCol="0" anchor="t">
            <a:spAutoFit/>
          </a:bodyPr>
          <a:lstStyle/>
          <a:p>
            <a:pPr marL="639445" lvl="1" indent="-273050">
              <a:lnSpc>
                <a:spcPct val="90000"/>
              </a:lnSpc>
              <a:spcBef>
                <a:spcPct val="20000"/>
              </a:spcBef>
              <a:buClr>
                <a:schemeClr val="accent1"/>
              </a:buClr>
              <a:buSzPct val="80000"/>
              <a:buFont typeface="Wingdings 2" pitchFamily="18" charset="2"/>
              <a:buChar char=""/>
            </a:pPr>
            <a:r>
              <a:rPr lang="en-US" altLang="en-US" sz="2400" dirty="0">
                <a:latin typeface="+mn-lt"/>
                <a:cs typeface="+mn-cs"/>
              </a:rPr>
              <a:t>When surveys are downloaded directly from VAdata, it automatically supplies </a:t>
            </a:r>
            <a:r>
              <a:rPr lang="en-US" sz="2400" dirty="0">
                <a:latin typeface="+mn-lt"/>
                <a:cs typeface="+mn-cs"/>
              </a:rPr>
              <a:t>your program name and ID number at the top of the form on both sheets. If your survey doesn’t include this information, we cannot link that data to your program and it won’t be included in your reports.</a:t>
            </a:r>
          </a:p>
          <a:p>
            <a:pPr marL="639445" lvl="1" indent="-273050">
              <a:lnSpc>
                <a:spcPct val="90000"/>
              </a:lnSpc>
              <a:spcBef>
                <a:spcPct val="20000"/>
              </a:spcBef>
              <a:buClr>
                <a:schemeClr val="accent1"/>
              </a:buClr>
              <a:buSzPct val="80000"/>
              <a:buFont typeface="Wingdings 2" pitchFamily="18" charset="2"/>
              <a:buChar char=""/>
            </a:pPr>
            <a:endParaRPr lang="en-US" altLang="en-US" sz="1200" dirty="0">
              <a:latin typeface="+mn-lt"/>
              <a:cs typeface="+mn-cs"/>
            </a:endParaRPr>
          </a:p>
          <a:p>
            <a:pPr marL="639445" lvl="1" indent="-273050">
              <a:lnSpc>
                <a:spcPct val="90000"/>
              </a:lnSpc>
              <a:spcBef>
                <a:spcPct val="20000"/>
              </a:spcBef>
              <a:buClr>
                <a:schemeClr val="accent1"/>
              </a:buClr>
              <a:buSzPct val="80000"/>
              <a:buFont typeface="Wingdings 2" pitchFamily="18" charset="2"/>
              <a:buChar char=""/>
            </a:pPr>
            <a:r>
              <a:rPr lang="en-US" altLang="en-US" sz="2400" dirty="0">
                <a:latin typeface="+mn-lt"/>
                <a:cs typeface="+mn-cs"/>
              </a:rPr>
              <a:t>Downloading the surveys directly from VAdata also ensures that you are using the most up-to-date forms, meaning that you aren’t losing any valuable outcome data and all survivors are answering the same questions statewide.</a:t>
            </a:r>
          </a:p>
        </p:txBody>
      </p:sp>
    </p:spTree>
    <p:extLst>
      <p:ext uri="{BB962C8B-B14F-4D97-AF65-F5344CB8AC3E}">
        <p14:creationId xmlns:p14="http://schemas.microsoft.com/office/powerpoint/2010/main" val="2110481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(Cont.):</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quarter" idx="1"/>
          </p:nvPr>
        </p:nvSpPr>
        <p:spPr>
          <a:xfrm>
            <a:off x="990600" y="1600200"/>
            <a:ext cx="7467600" cy="4873752"/>
          </a:xfrm>
        </p:spPr>
        <p:txBody>
          <a:bodyPr/>
          <a:lstStyle/>
          <a:p>
            <a:pPr>
              <a:lnSpc>
                <a:spcPct val="90000"/>
              </a:lnSpc>
              <a:buNone/>
            </a:pPr>
            <a:r>
              <a:rPr lang="en-US" altLang="en-US" sz="3200" dirty="0"/>
              <a:t>Why does the look/quality of the survey matter?</a:t>
            </a:r>
          </a:p>
          <a:p>
            <a:pPr>
              <a:lnSpc>
                <a:spcPct val="90000"/>
              </a:lnSpc>
              <a:buNone/>
            </a:pPr>
            <a:endParaRPr lang="en-US" altLang="en-US" sz="1200" dirty="0"/>
          </a:p>
          <a:p>
            <a:pPr marL="639445" lvl="1">
              <a:lnSpc>
                <a:spcPct val="90000"/>
              </a:lnSpc>
            </a:pPr>
            <a:r>
              <a:rPr lang="en-US" altLang="en-US" sz="2400" dirty="0"/>
              <a:t>It is important to communicate to those we serve that their feedback is important to us. Providing survivors with a clean and legible survey conveys that we value their input. Surveys that look old (i.e. poor copies of copies, illegible print, copied sideways on the page, etc.) do not convey that.</a:t>
            </a:r>
          </a:p>
          <a:p>
            <a:pPr marL="639445" lvl="1">
              <a:lnSpc>
                <a:spcPct val="90000"/>
              </a:lnSpc>
            </a:pPr>
            <a:endParaRPr lang="en-US" altLang="en-US" sz="1200" dirty="0"/>
          </a:p>
          <a:p>
            <a:pPr marL="639445" lvl="1">
              <a:lnSpc>
                <a:spcPct val="90000"/>
              </a:lnSpc>
            </a:pPr>
            <a:r>
              <a:rPr lang="en-US" altLang="en-US" sz="2400" dirty="0"/>
              <a:t>We understand that printing surveys in bulk is efficient, but please make sure that you don’t compromise quality in the process.</a:t>
            </a:r>
          </a:p>
          <a:p>
            <a:endParaRPr lang="en-US" dirty="0"/>
          </a:p>
        </p:txBody>
      </p:sp>
    </p:spTree>
    <p:extLst>
      <p:ext uri="{BB962C8B-B14F-4D97-AF65-F5344CB8AC3E}">
        <p14:creationId xmlns:p14="http://schemas.microsoft.com/office/powerpoint/2010/main" val="3663576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5E60B1-BC05-4544-96BA-FEC18C69E0FF}"/>
              </a:ext>
            </a:extLst>
          </p:cNvPr>
          <p:cNvSpPr>
            <a:spLocks noGrp="1"/>
          </p:cNvSpPr>
          <p:nvPr>
            <p:ph type="ctrTitle"/>
          </p:nvPr>
        </p:nvSpPr>
        <p:spPr>
          <a:xfrm>
            <a:off x="1869056" y="579407"/>
            <a:ext cx="6085936" cy="887947"/>
          </a:xfrm>
        </p:spPr>
        <p:txBody>
          <a:bodyPr>
            <a:normAutofit/>
          </a:bodyPr>
          <a:lstStyle/>
          <a:p>
            <a:r>
              <a:rPr lang="en-US" sz="4000" b="1" dirty="0"/>
              <a:t>Help Options</a:t>
            </a:r>
            <a:endParaRPr lang="en-US" sz="4000" dirty="0"/>
          </a:p>
        </p:txBody>
      </p:sp>
      <p:sp>
        <p:nvSpPr>
          <p:cNvPr id="11" name="Content Placeholder 2">
            <a:extLst>
              <a:ext uri="{FF2B5EF4-FFF2-40B4-BE49-F238E27FC236}">
                <a16:creationId xmlns:a16="http://schemas.microsoft.com/office/drawing/2014/main" id="{1B83D391-43C3-4963-9BB1-109C07FE51E0}"/>
              </a:ext>
            </a:extLst>
          </p:cNvPr>
          <p:cNvSpPr>
            <a:spLocks noGrp="1"/>
          </p:cNvSpPr>
          <p:nvPr/>
        </p:nvSpPr>
        <p:spPr bwMode="auto">
          <a:xfrm>
            <a:off x="2307431" y="1828800"/>
            <a:ext cx="6477000" cy="4546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1" fontAlgn="base" hangingPunct="1">
              <a:spcBef>
                <a:spcPts val="600"/>
              </a:spcBef>
              <a:spcAft>
                <a:spcPct val="0"/>
              </a:spcAft>
              <a:buClr>
                <a:schemeClr val="accent1"/>
              </a:buClr>
              <a:buSzPct val="70000"/>
              <a:buFont typeface="Wingdings" pitchFamily="2" charset="2"/>
              <a:buNone/>
              <a:defRPr sz="1800" b="1" kern="1200">
                <a:solidFill>
                  <a:schemeClr val="tx2"/>
                </a:solidFill>
                <a:latin typeface="+mn-lt"/>
                <a:ea typeface="+mn-ea"/>
                <a:cs typeface="+mn-cs"/>
              </a:defRPr>
            </a:lvl1pPr>
            <a:lvl2pPr marL="457200" indent="0" algn="ctr" rtl="0" eaLnBrk="1" fontAlgn="base" hangingPunct="1">
              <a:spcBef>
                <a:spcPct val="20000"/>
              </a:spcBef>
              <a:spcAft>
                <a:spcPct val="0"/>
              </a:spcAft>
              <a:buClr>
                <a:schemeClr val="accent1"/>
              </a:buClr>
              <a:buSzPct val="80000"/>
              <a:buFont typeface="Wingdings 2" pitchFamily="18" charset="2"/>
              <a:buNone/>
              <a:defRPr sz="2100" kern="1200">
                <a:solidFill>
                  <a:schemeClr val="tx1"/>
                </a:solidFill>
                <a:latin typeface="+mn-lt"/>
                <a:ea typeface="+mn-ea"/>
                <a:cs typeface="+mn-cs"/>
              </a:defRPr>
            </a:lvl2pPr>
            <a:lvl3pPr marL="914400" indent="0" algn="ctr" rtl="0" eaLnBrk="1" fontAlgn="base" hangingPunct="1">
              <a:spcBef>
                <a:spcPct val="20000"/>
              </a:spcBef>
              <a:spcAft>
                <a:spcPct val="0"/>
              </a:spcAft>
              <a:buClr>
                <a:srgbClr val="6FB833"/>
              </a:buClr>
              <a:buSzPct val="60000"/>
              <a:buFont typeface="Wingdings" pitchFamily="2" charset="2"/>
              <a:buNone/>
              <a:defRPr kern="1200">
                <a:solidFill>
                  <a:schemeClr val="tx1"/>
                </a:solidFill>
                <a:latin typeface="+mn-lt"/>
                <a:ea typeface="+mn-ea"/>
                <a:cs typeface="+mn-cs"/>
              </a:defRPr>
            </a:lvl3pPr>
            <a:lvl4pPr marL="1371600" indent="0" algn="ctr" rtl="0" eaLnBrk="1" fontAlgn="base" hangingPunct="1">
              <a:spcBef>
                <a:spcPct val="20000"/>
              </a:spcBef>
              <a:spcAft>
                <a:spcPct val="0"/>
              </a:spcAft>
              <a:buClr>
                <a:srgbClr val="C0E5AF"/>
              </a:buClr>
              <a:buSzPct val="60000"/>
              <a:buFont typeface="Wingdings" pitchFamily="2" charset="2"/>
              <a:buNone/>
              <a:defRPr kern="1200">
                <a:solidFill>
                  <a:schemeClr val="tx1"/>
                </a:solidFill>
                <a:latin typeface="+mn-lt"/>
                <a:ea typeface="+mn-ea"/>
                <a:cs typeface="+mn-cs"/>
              </a:defRPr>
            </a:lvl4pPr>
            <a:lvl5pPr marL="1828800" indent="0" algn="ctr" rtl="0" eaLnBrk="1" fontAlgn="base" hangingPunct="1">
              <a:spcBef>
                <a:spcPct val="20000"/>
              </a:spcBef>
              <a:spcAft>
                <a:spcPct val="0"/>
              </a:spcAft>
              <a:buClr>
                <a:srgbClr val="F3AABE"/>
              </a:buClr>
              <a:buSzPct val="68000"/>
              <a:buFont typeface="Wingdings 2" pitchFamily="18" charset="2"/>
              <a:buNone/>
              <a:defRPr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0"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0"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0"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0" sz="1400" kern="1200" baseline="0">
                <a:solidFill>
                  <a:schemeClr val="tx2"/>
                </a:solidFill>
                <a:latin typeface="+mn-lt"/>
                <a:ea typeface="+mn-ea"/>
                <a:cs typeface="+mn-cs"/>
              </a:defRPr>
            </a:lvl9pPr>
          </a:lstStyle>
          <a:p>
            <a:pPr marL="457200" indent="-457200">
              <a:defRPr/>
            </a:pPr>
            <a:r>
              <a:rPr lang="en-US" sz="2800" dirty="0"/>
              <a:t>You may note this symbol by several fields on the form:</a:t>
            </a:r>
          </a:p>
          <a:p>
            <a:pPr marL="838200" lvl="1" indent="-381000">
              <a:defRPr/>
            </a:pPr>
            <a:endParaRPr lang="en-US" sz="4000" dirty="0"/>
          </a:p>
          <a:p>
            <a:pPr marL="457200" indent="-457200">
              <a:defRPr/>
            </a:pPr>
            <a:endParaRPr lang="en-US" sz="2800" dirty="0"/>
          </a:p>
          <a:p>
            <a:pPr marL="457200" indent="-457200">
              <a:defRPr/>
            </a:pPr>
            <a:endParaRPr lang="en-US" sz="2800" dirty="0"/>
          </a:p>
          <a:p>
            <a:pPr marL="457200" indent="-457200">
              <a:defRPr/>
            </a:pPr>
            <a:r>
              <a:rPr lang="en-US" sz="2800" dirty="0"/>
              <a:t>Click on the symbol for more detailed information or requirements of the field.</a:t>
            </a:r>
          </a:p>
          <a:p>
            <a:pPr>
              <a:defRPr/>
            </a:pPr>
            <a:endParaRPr lang="en-US" dirty="0"/>
          </a:p>
        </p:txBody>
      </p:sp>
      <p:pic>
        <p:nvPicPr>
          <p:cNvPr id="9" name="Picture 9" descr="A picture containing object&#10;&#10;Description generated with very high confidence">
            <a:extLst>
              <a:ext uri="{FF2B5EF4-FFF2-40B4-BE49-F238E27FC236}">
                <a16:creationId xmlns:a16="http://schemas.microsoft.com/office/drawing/2014/main" id="{E5597089-0C2E-477A-AED1-FF936BDE6C59}"/>
              </a:ext>
            </a:extLst>
          </p:cNvPr>
          <p:cNvPicPr>
            <a:picLocks noChangeAspect="1"/>
          </p:cNvPicPr>
          <p:nvPr/>
        </p:nvPicPr>
        <p:blipFill>
          <a:blip r:embed="rId3"/>
          <a:stretch>
            <a:fillRect/>
          </a:stretch>
        </p:blipFill>
        <p:spPr>
          <a:xfrm>
            <a:off x="4757557" y="3106228"/>
            <a:ext cx="1095375" cy="990600"/>
          </a:xfrm>
          <a:prstGeom prst="rect">
            <a:avLst/>
          </a:prstGeom>
        </p:spPr>
      </p:pic>
    </p:spTree>
    <p:extLst>
      <p:ext uri="{BB962C8B-B14F-4D97-AF65-F5344CB8AC3E}">
        <p14:creationId xmlns:p14="http://schemas.microsoft.com/office/powerpoint/2010/main" val="1563128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algn="ctr">
              <a:defRPr/>
            </a:pPr>
            <a:br>
              <a:rPr lang="en-US" sz="3600" dirty="0"/>
            </a:br>
            <a:r>
              <a:rPr lang="en-US" sz="3200" dirty="0"/>
              <a:t>HELP! </a:t>
            </a:r>
            <a:r>
              <a:rPr lang="en-US" sz="3200" dirty="0" err="1"/>
              <a:t>VAdata’s</a:t>
            </a:r>
            <a:r>
              <a:rPr lang="en-US" sz="3200" dirty="0"/>
              <a:t> not working.</a:t>
            </a:r>
            <a:endParaRPr lang="en-US" sz="3600" dirty="0"/>
          </a:p>
        </p:txBody>
      </p:sp>
      <p:sp>
        <p:nvSpPr>
          <p:cNvPr id="35843" name="Rectangle 3"/>
          <p:cNvSpPr>
            <a:spLocks noGrp="1" noChangeArrowheads="1"/>
          </p:cNvSpPr>
          <p:nvPr>
            <p:ph sz="quarter" idx="1"/>
          </p:nvPr>
        </p:nvSpPr>
        <p:spPr/>
        <p:txBody>
          <a:bodyPr/>
          <a:lstStyle/>
          <a:p>
            <a:pPr algn="ctr">
              <a:lnSpc>
                <a:spcPct val="80000"/>
              </a:lnSpc>
              <a:buFont typeface="Wingdings" panose="05000000000000000000" pitchFamily="2" charset="2"/>
              <a:buNone/>
            </a:pPr>
            <a:r>
              <a:rPr lang="en-US" altLang="en-US" sz="2800" dirty="0"/>
              <a:t>If you think something is wrong with </a:t>
            </a:r>
            <a:r>
              <a:rPr lang="en-US" altLang="en-US" sz="2800" dirty="0" err="1"/>
              <a:t>VAdata</a:t>
            </a:r>
            <a:r>
              <a:rPr lang="en-US" altLang="en-US" sz="2800" dirty="0"/>
              <a:t>, please let us know! Give us a call at </a:t>
            </a:r>
            <a:r>
              <a:rPr lang="en-US" altLang="en-US" sz="3200" b="1" dirty="0">
                <a:solidFill>
                  <a:schemeClr val="accent2"/>
                </a:solidFill>
              </a:rPr>
              <a:t>804.377.0335</a:t>
            </a:r>
            <a:r>
              <a:rPr lang="en-US" altLang="en-US" sz="3200" b="1" dirty="0"/>
              <a:t> </a:t>
            </a:r>
            <a:r>
              <a:rPr lang="en-US" altLang="en-US" sz="3200" dirty="0"/>
              <a:t>OR email us at </a:t>
            </a:r>
            <a:r>
              <a:rPr lang="en-US" altLang="en-US" sz="3200" b="1" dirty="0">
                <a:solidFill>
                  <a:schemeClr val="accent2"/>
                </a:solidFill>
                <a:hlinkClick r:id="rId3"/>
              </a:rPr>
              <a:t>vadataadmin@vsdvalliance.org</a:t>
            </a:r>
            <a:r>
              <a:rPr lang="en-US" altLang="en-US" sz="3200" b="1" dirty="0"/>
              <a:t>.</a:t>
            </a:r>
          </a:p>
          <a:p>
            <a:pPr algn="ctr">
              <a:lnSpc>
                <a:spcPct val="80000"/>
              </a:lnSpc>
              <a:buFont typeface="Wingdings" panose="05000000000000000000" pitchFamily="2" charset="2"/>
              <a:buNone/>
            </a:pPr>
            <a:endParaRPr lang="en-US" altLang="en-US" sz="2800" dirty="0"/>
          </a:p>
          <a:p>
            <a:pPr algn="ctr">
              <a:lnSpc>
                <a:spcPct val="80000"/>
              </a:lnSpc>
              <a:buFont typeface="Wingdings" panose="05000000000000000000" pitchFamily="2" charset="2"/>
              <a:buNone/>
            </a:pPr>
            <a:r>
              <a:rPr lang="en-US" altLang="en-US" dirty="0"/>
              <a:t>We don’t use VAdata in the same ways you do, so sometimes the only way that we know something is off or broken is when you tell us.</a:t>
            </a:r>
          </a:p>
          <a:p>
            <a:pPr algn="ctr">
              <a:lnSpc>
                <a:spcPct val="80000"/>
              </a:lnSpc>
              <a:buFont typeface="Wingdings" panose="05000000000000000000" pitchFamily="2" charset="2"/>
              <a:buNone/>
            </a:pPr>
            <a:endParaRPr lang="en-US" altLang="en-US" dirty="0"/>
          </a:p>
          <a:p>
            <a:pPr algn="ctr">
              <a:lnSpc>
                <a:spcPct val="80000"/>
              </a:lnSpc>
              <a:buNone/>
            </a:pPr>
            <a:r>
              <a:rPr lang="en-US" dirty="0"/>
              <a:t>We also like to talk with you by phone when you have questions, because we usually want information that you might not know we need.</a:t>
            </a:r>
            <a:endParaRPr lang="en-US" altLang="en-US" dirty="0"/>
          </a:p>
        </p:txBody>
      </p:sp>
    </p:spTree>
    <p:extLst>
      <p:ext uri="{BB962C8B-B14F-4D97-AF65-F5344CB8AC3E}">
        <p14:creationId xmlns:p14="http://schemas.microsoft.com/office/powerpoint/2010/main" val="542234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a:defRPr/>
            </a:pPr>
            <a:r>
              <a:rPr lang="en-US" sz="4000" dirty="0"/>
              <a:t>How Can I Get Additional Help About Other Topics or Concerns?</a:t>
            </a:r>
          </a:p>
        </p:txBody>
      </p:sp>
      <p:sp>
        <p:nvSpPr>
          <p:cNvPr id="37891" name="Rectangle 3"/>
          <p:cNvSpPr>
            <a:spLocks noGrp="1" noChangeArrowheads="1"/>
          </p:cNvSpPr>
          <p:nvPr>
            <p:ph sz="quarter" idx="1"/>
          </p:nvPr>
        </p:nvSpPr>
        <p:spPr>
          <a:xfrm>
            <a:off x="457200" y="1676400"/>
            <a:ext cx="7696200" cy="4492625"/>
          </a:xfrm>
        </p:spPr>
        <p:txBody>
          <a:bodyPr/>
          <a:lstStyle/>
          <a:p>
            <a:pPr algn="ctr">
              <a:buNone/>
            </a:pPr>
            <a:r>
              <a:rPr lang="en-US" sz="2800" dirty="0"/>
              <a:t>The Action Alliance staff urge you to contact us whenever you have a question or a concern about VAdata, resources, advocacy, policy, training, funding, or anything else.</a:t>
            </a:r>
          </a:p>
          <a:p>
            <a:pPr algn="ctr">
              <a:buFont typeface="Wingdings" panose="05000000000000000000" pitchFamily="2" charset="2"/>
              <a:buNone/>
            </a:pPr>
            <a:endParaRPr lang="en-US" altLang="en-US" sz="1400" dirty="0"/>
          </a:p>
          <a:p>
            <a:pPr algn="ctr">
              <a:buFont typeface="Wingdings" panose="05000000000000000000" pitchFamily="2" charset="2"/>
              <a:buNone/>
            </a:pPr>
            <a:r>
              <a:rPr lang="en-US" altLang="en-US" sz="2800" dirty="0">
                <a:solidFill>
                  <a:schemeClr val="accent2"/>
                </a:solidFill>
              </a:rPr>
              <a:t>Staff can be reached at</a:t>
            </a:r>
          </a:p>
          <a:p>
            <a:pPr algn="ctr">
              <a:buFont typeface="Wingdings" panose="05000000000000000000" pitchFamily="2" charset="2"/>
              <a:buNone/>
            </a:pPr>
            <a:r>
              <a:rPr lang="en-US" altLang="en-US" sz="3200" b="1" dirty="0">
                <a:solidFill>
                  <a:schemeClr val="accent2"/>
                </a:solidFill>
              </a:rPr>
              <a:t>804.377.0335</a:t>
            </a:r>
            <a:br>
              <a:rPr lang="en-US" altLang="en-US" sz="3200" b="1" dirty="0">
                <a:solidFill>
                  <a:schemeClr val="accent2"/>
                </a:solidFill>
              </a:rPr>
            </a:br>
            <a:br>
              <a:rPr lang="en-US" altLang="en-US" sz="3200" b="1" dirty="0">
                <a:solidFill>
                  <a:schemeClr val="accent2"/>
                </a:solidFill>
              </a:rPr>
            </a:br>
            <a:r>
              <a:rPr lang="en-US" altLang="en-US" sz="2800" dirty="0"/>
              <a:t>Or you can visit our website to send a message directly to staff members. Visit </a:t>
            </a:r>
            <a:r>
              <a:rPr lang="en-US" altLang="en-US" sz="2800" dirty="0">
                <a:hlinkClick r:id="rId3"/>
              </a:rPr>
              <a:t>https://vsdvalliance.org/contact/</a:t>
            </a:r>
            <a:r>
              <a:rPr lang="en-US" altLang="en-US" sz="2800" dirty="0"/>
              <a:t>.</a:t>
            </a:r>
            <a:endParaRPr lang="en-US" altLang="en-US" sz="1400" dirty="0"/>
          </a:p>
          <a:p>
            <a:pPr>
              <a:buFont typeface="Wingdings" panose="05000000000000000000" pitchFamily="2" charset="2"/>
              <a:buNone/>
            </a:pPr>
            <a:endParaRPr lang="en-US" altLang="en-US" sz="1800" dirty="0"/>
          </a:p>
          <a:p>
            <a:pPr>
              <a:buFont typeface="Wingdings" panose="05000000000000000000" pitchFamily="2" charset="2"/>
              <a:buNone/>
            </a:pPr>
            <a:endParaRPr lang="en-US" altLang="en-US" dirty="0"/>
          </a:p>
        </p:txBody>
      </p:sp>
    </p:spTree>
    <p:extLst>
      <p:ext uri="{BB962C8B-B14F-4D97-AF65-F5344CB8AC3E}">
        <p14:creationId xmlns:p14="http://schemas.microsoft.com/office/powerpoint/2010/main" val="2664348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3"/>
          <p:cNvSpPr>
            <a:spLocks noGrp="1" noChangeArrowheads="1"/>
          </p:cNvSpPr>
          <p:nvPr>
            <p:ph type="title"/>
          </p:nvPr>
        </p:nvSpPr>
        <p:spPr/>
        <p:txBody>
          <a:bodyPr/>
          <a:lstStyle/>
          <a:p>
            <a:pPr>
              <a:defRPr/>
            </a:pPr>
            <a:r>
              <a:rPr lang="en-US" sz="4000" dirty="0"/>
              <a:t>What is Documenting Our Work?</a:t>
            </a:r>
          </a:p>
        </p:txBody>
      </p:sp>
      <p:sp>
        <p:nvSpPr>
          <p:cNvPr id="12291" name="Rectangle 14"/>
          <p:cNvSpPr>
            <a:spLocks noGrp="1" noChangeArrowheads="1"/>
          </p:cNvSpPr>
          <p:nvPr>
            <p:ph sz="quarter" idx="1"/>
          </p:nvPr>
        </p:nvSpPr>
        <p:spPr>
          <a:xfrm>
            <a:off x="457200" y="1828800"/>
            <a:ext cx="7467600" cy="4645025"/>
          </a:xfrm>
        </p:spPr>
        <p:txBody>
          <a:bodyPr/>
          <a:lstStyle/>
          <a:p>
            <a:pPr>
              <a:lnSpc>
                <a:spcPct val="80000"/>
              </a:lnSpc>
            </a:pPr>
            <a:r>
              <a:rPr lang="en-US" altLang="en-US" sz="2800" dirty="0"/>
              <a:t>Documenting Our Work is a national initiative to develop tools to gather outcome data on the impact and value of services provided by local domestic violence programs.  </a:t>
            </a:r>
          </a:p>
          <a:p>
            <a:pPr>
              <a:lnSpc>
                <a:spcPct val="80000"/>
              </a:lnSpc>
            </a:pPr>
            <a:endParaRPr lang="en-US" altLang="en-US" sz="2800" dirty="0"/>
          </a:p>
          <a:p>
            <a:pPr>
              <a:lnSpc>
                <a:spcPct val="80000"/>
              </a:lnSpc>
            </a:pPr>
            <a:r>
              <a:rPr lang="en-US" altLang="en-US" sz="2800" dirty="0"/>
              <a:t>It requires a specific type of data collection—collecting data directly from adult survivors. </a:t>
            </a:r>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p:txBody>
      </p:sp>
    </p:spTree>
    <p:extLst>
      <p:ext uri="{BB962C8B-B14F-4D97-AF65-F5344CB8AC3E}">
        <p14:creationId xmlns:p14="http://schemas.microsoft.com/office/powerpoint/2010/main" val="146091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defRPr/>
            </a:pPr>
            <a:r>
              <a:rPr lang="en-US" sz="4000" dirty="0"/>
              <a:t>What are “outcomes”?</a:t>
            </a:r>
          </a:p>
        </p:txBody>
      </p:sp>
      <p:sp>
        <p:nvSpPr>
          <p:cNvPr id="13315" name="Rectangle 3"/>
          <p:cNvSpPr>
            <a:spLocks noGrp="1" noChangeArrowheads="1"/>
          </p:cNvSpPr>
          <p:nvPr>
            <p:ph sz="quarter" idx="1"/>
          </p:nvPr>
        </p:nvSpPr>
        <p:spPr>
          <a:xfrm>
            <a:off x="457200" y="1600200"/>
            <a:ext cx="7467600" cy="4873625"/>
          </a:xfrm>
        </p:spPr>
        <p:txBody>
          <a:bodyPr/>
          <a:lstStyle/>
          <a:p>
            <a:pPr>
              <a:buFont typeface="Wingdings" panose="05000000000000000000" pitchFamily="2" charset="2"/>
              <a:buNone/>
            </a:pPr>
            <a:r>
              <a:rPr lang="en-US" altLang="en-US" sz="2800" dirty="0"/>
              <a:t>Outcomes are the changes, benefits, learning or other effects that can happen as a result of services.</a:t>
            </a:r>
          </a:p>
          <a:p>
            <a:pPr>
              <a:buFont typeface="Wingdings" panose="05000000000000000000" pitchFamily="2" charset="2"/>
              <a:buNone/>
            </a:pPr>
            <a:endParaRPr lang="en-US" altLang="en-US" sz="2800" dirty="0"/>
          </a:p>
          <a:p>
            <a:pPr>
              <a:buNone/>
            </a:pPr>
            <a:r>
              <a:rPr lang="en-US" altLang="en-US" sz="2800" dirty="0"/>
              <a:t>Outcomes help document that services make a difference to and for survivors, and allow survivors to share about the impact of those services </a:t>
            </a:r>
            <a:r>
              <a:rPr lang="en-US" altLang="en-US" sz="2800" b="1" dirty="0"/>
              <a:t>in their own words</a:t>
            </a:r>
            <a:r>
              <a:rPr lang="en-US" altLang="en-US" sz="2800" dirty="0"/>
              <a:t>.</a:t>
            </a:r>
          </a:p>
        </p:txBody>
      </p:sp>
    </p:spTree>
    <p:extLst>
      <p:ext uri="{BB962C8B-B14F-4D97-AF65-F5344CB8AC3E}">
        <p14:creationId xmlns:p14="http://schemas.microsoft.com/office/powerpoint/2010/main" val="3635606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Autofit/>
          </a:bodyPr>
          <a:lstStyle/>
          <a:p>
            <a:pPr>
              <a:defRPr/>
            </a:pPr>
            <a:r>
              <a:rPr lang="en-US" sz="3600" dirty="0"/>
              <a:t>Virginia’s DOW surveys track these FVPSA outcomes:</a:t>
            </a:r>
          </a:p>
        </p:txBody>
      </p:sp>
      <p:sp>
        <p:nvSpPr>
          <p:cNvPr id="17410" name="Rectangle 3"/>
          <p:cNvSpPr>
            <a:spLocks noGrp="1" noChangeArrowheads="1"/>
          </p:cNvSpPr>
          <p:nvPr>
            <p:ph sz="quarter" idx="1"/>
          </p:nvPr>
        </p:nvSpPr>
        <p:spPr>
          <a:xfrm>
            <a:off x="457200" y="1600200"/>
            <a:ext cx="7467600" cy="4873625"/>
          </a:xfrm>
        </p:spPr>
        <p:txBody>
          <a:bodyPr/>
          <a:lstStyle/>
          <a:p>
            <a:pPr marL="344488" lvl="1" indent="0">
              <a:buFont typeface="Wingdings 2" panose="05020102010507070707" pitchFamily="18" charset="2"/>
              <a:buNone/>
              <a:defRPr/>
            </a:pPr>
            <a:r>
              <a:rPr lang="en-US" altLang="en-US" sz="2800" dirty="0"/>
              <a:t>As a result of contact with the domestic violence program:</a:t>
            </a:r>
          </a:p>
          <a:p>
            <a:pPr marL="858838" lvl="1" indent="-514350">
              <a:buFont typeface="+mj-lt"/>
              <a:buAutoNum type="arabicPeriod"/>
              <a:defRPr/>
            </a:pPr>
            <a:r>
              <a:rPr lang="en-US" altLang="en-US" sz="2800" dirty="0"/>
              <a:t>Domestic violence survivors will have </a:t>
            </a:r>
            <a:r>
              <a:rPr lang="en-US" altLang="en-US" sz="2800" b="1" dirty="0">
                <a:solidFill>
                  <a:schemeClr val="accent2"/>
                </a:solidFill>
              </a:rPr>
              <a:t>strategies for enhancing their safety</a:t>
            </a:r>
            <a:r>
              <a:rPr lang="en-US" altLang="en-US" sz="2800" dirty="0"/>
              <a:t>. </a:t>
            </a:r>
          </a:p>
          <a:p>
            <a:pPr marL="858838" lvl="1" indent="-514350">
              <a:buFont typeface="+mj-lt"/>
              <a:buAutoNum type="arabicPeriod"/>
              <a:defRPr/>
            </a:pPr>
            <a:r>
              <a:rPr lang="en-US" altLang="en-US" sz="2800" dirty="0"/>
              <a:t>Domestic violence survivors will have </a:t>
            </a:r>
            <a:r>
              <a:rPr lang="en-US" altLang="en-US" sz="2800" b="1" dirty="0">
                <a:solidFill>
                  <a:schemeClr val="accent2"/>
                </a:solidFill>
              </a:rPr>
              <a:t>knowledge of available community resources</a:t>
            </a:r>
            <a:r>
              <a:rPr lang="en-US" altLang="en-US" sz="2800" dirty="0"/>
              <a:t>. </a:t>
            </a:r>
          </a:p>
          <a:p>
            <a:pPr marL="571500" indent="-571500">
              <a:buFont typeface="Wingdings" panose="05000000000000000000" pitchFamily="2" charset="2"/>
              <a:buNone/>
              <a:defRPr/>
            </a:pPr>
            <a:endParaRPr lang="en-US" altLang="en-US" dirty="0"/>
          </a:p>
        </p:txBody>
      </p:sp>
    </p:spTree>
    <p:extLst>
      <p:ext uri="{BB962C8B-B14F-4D97-AF65-F5344CB8AC3E}">
        <p14:creationId xmlns:p14="http://schemas.microsoft.com/office/powerpoint/2010/main" val="350802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US" sz="4000" dirty="0"/>
              <a:t>There are 2 DOW surveys:</a:t>
            </a:r>
          </a:p>
        </p:txBody>
      </p:sp>
      <p:sp>
        <p:nvSpPr>
          <p:cNvPr id="12291" name="Rectangle 3"/>
          <p:cNvSpPr>
            <a:spLocks noGrp="1" noChangeArrowheads="1"/>
          </p:cNvSpPr>
          <p:nvPr>
            <p:ph sz="quarter" idx="2"/>
          </p:nvPr>
        </p:nvSpPr>
        <p:spPr/>
        <p:txBody>
          <a:bodyPr/>
          <a:lstStyle/>
          <a:p>
            <a:pPr marL="0" indent="0" algn="ctr" eaLnBrk="1" hangingPunct="1">
              <a:lnSpc>
                <a:spcPct val="90000"/>
              </a:lnSpc>
              <a:buNone/>
            </a:pPr>
            <a:r>
              <a:rPr lang="en-US" sz="1800" dirty="0"/>
              <a:t>To be completed by people who are accessing shelter services.</a:t>
            </a:r>
          </a:p>
          <a:p>
            <a:pPr eaLnBrk="1" hangingPunct="1">
              <a:lnSpc>
                <a:spcPct val="90000"/>
              </a:lnSpc>
            </a:pPr>
            <a:endParaRPr lang="en-US" dirty="0"/>
          </a:p>
          <a:p>
            <a:pPr eaLnBrk="1" hangingPunct="1">
              <a:lnSpc>
                <a:spcPct val="90000"/>
              </a:lnSpc>
              <a:buFont typeface="Wingdings" pitchFamily="2" charset="2"/>
              <a:buNone/>
            </a:pPr>
            <a:endParaRPr lang="en-US" dirty="0"/>
          </a:p>
          <a:p>
            <a:pPr eaLnBrk="1" hangingPunct="1">
              <a:lnSpc>
                <a:spcPct val="90000"/>
              </a:lnSpc>
              <a:buFont typeface="Wingdings" pitchFamily="2" charset="2"/>
              <a:buNone/>
            </a:pPr>
            <a:endParaRPr lang="en-US" dirty="0"/>
          </a:p>
        </p:txBody>
      </p:sp>
      <p:sp>
        <p:nvSpPr>
          <p:cNvPr id="5" name="Content Placeholder 4"/>
          <p:cNvSpPr>
            <a:spLocks noGrp="1"/>
          </p:cNvSpPr>
          <p:nvPr>
            <p:ph sz="quarter" idx="4"/>
          </p:nvPr>
        </p:nvSpPr>
        <p:spPr/>
        <p:txBody>
          <a:bodyPr/>
          <a:lstStyle/>
          <a:p>
            <a:pPr marL="0" indent="0" algn="ctr">
              <a:buNone/>
            </a:pPr>
            <a:r>
              <a:rPr lang="en-US" sz="1800" dirty="0"/>
              <a:t>To be completed by people who are using other in-person advocacy services.  </a:t>
            </a:r>
          </a:p>
          <a:p>
            <a:endParaRPr lang="en-US" dirty="0"/>
          </a:p>
        </p:txBody>
      </p:sp>
      <p:sp>
        <p:nvSpPr>
          <p:cNvPr id="3" name="Text Placeholder 2"/>
          <p:cNvSpPr>
            <a:spLocks noGrp="1"/>
          </p:cNvSpPr>
          <p:nvPr>
            <p:ph type="body" sz="quarter" idx="1"/>
          </p:nvPr>
        </p:nvSpPr>
        <p:spPr/>
        <p:txBody>
          <a:bodyPr/>
          <a:lstStyle/>
          <a:p>
            <a:pPr algn="ctr"/>
            <a:r>
              <a:rPr lang="en-US" dirty="0"/>
              <a:t>Shelter Resident Survey</a:t>
            </a:r>
          </a:p>
        </p:txBody>
      </p:sp>
      <p:sp>
        <p:nvSpPr>
          <p:cNvPr id="4" name="Text Placeholder 3"/>
          <p:cNvSpPr>
            <a:spLocks noGrp="1"/>
          </p:cNvSpPr>
          <p:nvPr>
            <p:ph type="body" sz="quarter" idx="3"/>
          </p:nvPr>
        </p:nvSpPr>
        <p:spPr/>
        <p:txBody>
          <a:bodyPr/>
          <a:lstStyle/>
          <a:p>
            <a:pPr algn="ctr"/>
            <a:r>
              <a:rPr lang="en-US" dirty="0"/>
              <a:t>Community-Based Services Survey </a:t>
            </a:r>
          </a:p>
        </p:txBody>
      </p:sp>
      <p:pic>
        <p:nvPicPr>
          <p:cNvPr id="2" name="Picture 1"/>
          <p:cNvPicPr>
            <a:picLocks noChangeAspect="1"/>
          </p:cNvPicPr>
          <p:nvPr/>
        </p:nvPicPr>
        <p:blipFill>
          <a:blip r:embed="rId2"/>
          <a:stretch>
            <a:fillRect/>
          </a:stretch>
        </p:blipFill>
        <p:spPr>
          <a:xfrm>
            <a:off x="4876800" y="3328217"/>
            <a:ext cx="2690214" cy="3392010"/>
          </a:xfrm>
          <a:prstGeom prst="rect">
            <a:avLst/>
          </a:prstGeom>
        </p:spPr>
      </p:pic>
      <p:pic>
        <p:nvPicPr>
          <p:cNvPr id="6" name="Picture 5"/>
          <p:cNvPicPr>
            <a:picLocks noChangeAspect="1"/>
          </p:cNvPicPr>
          <p:nvPr/>
        </p:nvPicPr>
        <p:blipFill>
          <a:blip r:embed="rId3"/>
          <a:stretch>
            <a:fillRect/>
          </a:stretch>
        </p:blipFill>
        <p:spPr>
          <a:xfrm>
            <a:off x="838200" y="2984653"/>
            <a:ext cx="2854358" cy="360029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sz="4000" dirty="0"/>
              <a:t>What is included in the surveys?</a:t>
            </a:r>
          </a:p>
        </p:txBody>
      </p:sp>
      <p:sp>
        <p:nvSpPr>
          <p:cNvPr id="13315" name="Rectangle 3"/>
          <p:cNvSpPr>
            <a:spLocks noGrp="1" noChangeArrowheads="1"/>
          </p:cNvSpPr>
          <p:nvPr>
            <p:ph sz="quarter" idx="1"/>
          </p:nvPr>
        </p:nvSpPr>
        <p:spPr>
          <a:xfrm>
            <a:off x="457200" y="1600200"/>
            <a:ext cx="7620000" cy="4873752"/>
          </a:xfrm>
        </p:spPr>
        <p:txBody>
          <a:bodyPr/>
          <a:lstStyle/>
          <a:p>
            <a:r>
              <a:rPr lang="en-US" sz="2600" dirty="0"/>
              <a:t>The </a:t>
            </a:r>
            <a:r>
              <a:rPr lang="en-US" sz="2600" b="1" dirty="0"/>
              <a:t>Shelter Resident </a:t>
            </a:r>
            <a:r>
              <a:rPr lang="en-US" sz="2600" dirty="0"/>
              <a:t>and </a:t>
            </a:r>
            <a:r>
              <a:rPr lang="en-US" sz="2600" b="1" dirty="0"/>
              <a:t>Community-Based Services</a:t>
            </a:r>
            <a:r>
              <a:rPr lang="en-US" sz="2600" dirty="0"/>
              <a:t> surveys are essentially identical.</a:t>
            </a:r>
          </a:p>
          <a:p>
            <a:pPr eaLnBrk="1" hangingPunct="1"/>
            <a:r>
              <a:rPr lang="en-US" sz="2600" dirty="0"/>
              <a:t>Each survey: </a:t>
            </a:r>
          </a:p>
          <a:p>
            <a:pPr marL="639445" lvl="1"/>
            <a:r>
              <a:rPr lang="en-US" sz="2600" dirty="0"/>
              <a:t>offers survivors the opportunity to identify help they needed and received (or did not),</a:t>
            </a:r>
          </a:p>
          <a:p>
            <a:pPr marL="639445" lvl="1"/>
            <a:r>
              <a:rPr lang="en-US" sz="2600" dirty="0"/>
              <a:t>provides some outcome information about the impact of services on the survivor, and</a:t>
            </a:r>
          </a:p>
          <a:p>
            <a:pPr marL="639445" lvl="1"/>
            <a:r>
              <a:rPr lang="en-US" sz="2600" dirty="0"/>
              <a:t>gives respondents the opportunity to share their thoughts about their experiences in their own words.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hangingPunct="1"/>
            <a:r>
              <a:rPr lang="en-US" sz="4000" dirty="0"/>
              <a:t>How Do Client Complete the Surveys?</a:t>
            </a:r>
          </a:p>
        </p:txBody>
      </p:sp>
      <p:sp>
        <p:nvSpPr>
          <p:cNvPr id="13315" name="Rectangle 3"/>
          <p:cNvSpPr>
            <a:spLocks noGrp="1" noChangeArrowheads="1"/>
          </p:cNvSpPr>
          <p:nvPr>
            <p:ph sz="quarter" idx="1"/>
          </p:nvPr>
        </p:nvSpPr>
        <p:spPr>
          <a:xfrm>
            <a:off x="457200" y="1600200"/>
            <a:ext cx="7620000" cy="4873752"/>
          </a:xfrm>
        </p:spPr>
        <p:txBody>
          <a:bodyPr/>
          <a:lstStyle/>
          <a:p>
            <a:r>
              <a:rPr lang="en-US" sz="2600" dirty="0"/>
              <a:t>Survivors can either complete the </a:t>
            </a:r>
            <a:r>
              <a:rPr lang="en-US" sz="2600" b="1" dirty="0"/>
              <a:t>paper form </a:t>
            </a:r>
            <a:r>
              <a:rPr lang="en-US" sz="2600" dirty="0"/>
              <a:t>of the survey </a:t>
            </a:r>
            <a:r>
              <a:rPr lang="en-US" sz="2600" u="sng" dirty="0"/>
              <a:t>OR</a:t>
            </a:r>
            <a:r>
              <a:rPr lang="en-US" sz="2600" dirty="0"/>
              <a:t> they can choose to complete it electronically. They should not be given both.</a:t>
            </a:r>
          </a:p>
          <a:p>
            <a:r>
              <a:rPr lang="en-US" sz="2600" dirty="0"/>
              <a:t>Each agency has specific links to survey forms via our secure survey platform. Survivors can submit data anonymously using those links.</a:t>
            </a:r>
          </a:p>
          <a:p>
            <a:r>
              <a:rPr lang="en-US" sz="2600" dirty="0"/>
              <a:t>See </a:t>
            </a:r>
            <a:r>
              <a:rPr lang="en-US" sz="2600" b="1" dirty="0">
                <a:hlinkClick r:id="rId2"/>
              </a:rPr>
              <a:t>Module 14 – Documenting Our Work Online</a:t>
            </a:r>
            <a:r>
              <a:rPr lang="en-US" sz="2600" b="1" dirty="0"/>
              <a:t> </a:t>
            </a:r>
            <a:r>
              <a:rPr lang="en-US" sz="2600" dirty="0"/>
              <a:t>for more details.</a:t>
            </a:r>
          </a:p>
          <a:p>
            <a:r>
              <a:rPr lang="en-US" sz="2600" dirty="0"/>
              <a:t>To obtain the links for your agency’s surveys, please contact us at </a:t>
            </a:r>
            <a:r>
              <a:rPr lang="en-US" altLang="en-US" sz="2800" b="1" dirty="0">
                <a:solidFill>
                  <a:schemeClr val="accent2"/>
                </a:solidFill>
                <a:hlinkClick r:id="rId3"/>
              </a:rPr>
              <a:t>vadataadmin@vsdvalliance.org</a:t>
            </a:r>
            <a:endParaRPr lang="en-US" sz="2600" dirty="0"/>
          </a:p>
        </p:txBody>
      </p:sp>
    </p:spTree>
    <p:extLst>
      <p:ext uri="{BB962C8B-B14F-4D97-AF65-F5344CB8AC3E}">
        <p14:creationId xmlns:p14="http://schemas.microsoft.com/office/powerpoint/2010/main" val="2017303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10"/>
            <a:ext cx="7956430" cy="1143000"/>
          </a:xfrm>
        </p:spPr>
        <p:txBody>
          <a:bodyPr>
            <a:normAutofit/>
          </a:bodyPr>
          <a:lstStyle/>
          <a:p>
            <a:r>
              <a:rPr lang="en-US" sz="4000" dirty="0"/>
              <a:t>Printing Surveys from VAdata</a:t>
            </a:r>
          </a:p>
        </p:txBody>
      </p:sp>
      <p:sp>
        <p:nvSpPr>
          <p:cNvPr id="3" name="Content Placeholder 2"/>
          <p:cNvSpPr>
            <a:spLocks noGrp="1"/>
          </p:cNvSpPr>
          <p:nvPr>
            <p:ph sz="quarter" idx="1"/>
          </p:nvPr>
        </p:nvSpPr>
        <p:spPr>
          <a:xfrm>
            <a:off x="457200" y="1219200"/>
            <a:ext cx="3657600" cy="4191000"/>
          </a:xfrm>
        </p:spPr>
        <p:txBody>
          <a:bodyPr/>
          <a:lstStyle/>
          <a:p>
            <a:r>
              <a:rPr lang="en-US" sz="2000" dirty="0"/>
              <a:t>Go to the </a:t>
            </a:r>
            <a:r>
              <a:rPr lang="en-US" sz="2000" dirty="0" err="1"/>
              <a:t>VAdata</a:t>
            </a:r>
            <a:r>
              <a:rPr lang="en-US" sz="2000" dirty="0"/>
              <a:t> Main Menu and click GO beside “Forms, Printable” in the </a:t>
            </a:r>
            <a:r>
              <a:rPr lang="en-US" sz="2000" b="1" dirty="0" err="1"/>
              <a:t>VAdata</a:t>
            </a:r>
            <a:r>
              <a:rPr lang="en-US" sz="2000" b="1" dirty="0"/>
              <a:t> Tools</a:t>
            </a:r>
            <a:r>
              <a:rPr lang="en-US" sz="2000" dirty="0"/>
              <a:t> section.</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pPr marL="0" lvl="1" indent="0">
              <a:spcBef>
                <a:spcPts val="600"/>
              </a:spcBef>
              <a:buSzPct val="70000"/>
              <a:buNone/>
            </a:pPr>
            <a:endParaRPr lang="en-US" sz="2000" dirty="0"/>
          </a:p>
          <a:p>
            <a:endParaRPr lang="en-US" sz="2000" dirty="0"/>
          </a:p>
          <a:p>
            <a:endParaRPr lang="en-US" dirty="0"/>
          </a:p>
        </p:txBody>
      </p:sp>
      <p:sp>
        <p:nvSpPr>
          <p:cNvPr id="5" name="Content Placeholder 4"/>
          <p:cNvSpPr>
            <a:spLocks noGrp="1"/>
          </p:cNvSpPr>
          <p:nvPr>
            <p:ph sz="quarter" idx="2"/>
          </p:nvPr>
        </p:nvSpPr>
        <p:spPr>
          <a:xfrm>
            <a:off x="4270248" y="1219200"/>
            <a:ext cx="4035552" cy="4572000"/>
          </a:xfrm>
        </p:spPr>
        <p:txBody>
          <a:bodyPr/>
          <a:lstStyle/>
          <a:p>
            <a:r>
              <a:rPr lang="en-US" sz="2000" dirty="0"/>
              <a:t>Click on the survey that you want to download (Community-Based Services or Shelter Services).  The survey will download automatically and you can print the .pdf form.</a:t>
            </a:r>
          </a:p>
        </p:txBody>
      </p:sp>
      <p:sp>
        <p:nvSpPr>
          <p:cNvPr id="6" name="TextBox 5"/>
          <p:cNvSpPr txBox="1"/>
          <p:nvPr/>
        </p:nvSpPr>
        <p:spPr>
          <a:xfrm>
            <a:off x="457200" y="6110347"/>
            <a:ext cx="7848600" cy="646331"/>
          </a:xfrm>
          <a:prstGeom prst="rect">
            <a:avLst/>
          </a:prstGeom>
          <a:noFill/>
        </p:spPr>
        <p:txBody>
          <a:bodyPr wrap="square" rtlCol="0" anchor="t">
            <a:spAutoFit/>
          </a:bodyPr>
          <a:lstStyle/>
          <a:p>
            <a:pPr marL="0" lvl="1" algn="ctr"/>
            <a:r>
              <a:rPr lang="en-US" i="1" dirty="0">
                <a:latin typeface="Arial"/>
                <a:cs typeface="Arial"/>
              </a:rPr>
              <a:t>Watch the how-to video by clicking </a:t>
            </a:r>
            <a:r>
              <a:rPr lang="en-US" b="1" i="1" u="sng" dirty="0">
                <a:latin typeface="Arial"/>
                <a:cs typeface="Arial"/>
                <a:hlinkClick r:id="rId2"/>
              </a:rPr>
              <a:t>here</a:t>
            </a:r>
            <a:r>
              <a:rPr lang="en-US" i="1" dirty="0">
                <a:latin typeface="Arial"/>
                <a:cs typeface="Arial"/>
              </a:rPr>
              <a:t>. (It's a bit dated but the instructions are the same.</a:t>
            </a:r>
            <a:r>
              <a:rPr lang="en-US" dirty="0">
                <a:latin typeface="Arial"/>
                <a:cs typeface="Arial"/>
              </a:rPr>
              <a:t>    )</a:t>
            </a:r>
            <a:endParaRPr lang="en-US" dirty="0"/>
          </a:p>
        </p:txBody>
      </p:sp>
      <p:sp>
        <p:nvSpPr>
          <p:cNvPr id="8" name="Smiley Face 7">
            <a:extLst>
              <a:ext uri="{FF2B5EF4-FFF2-40B4-BE49-F238E27FC236}">
                <a16:creationId xmlns:a16="http://schemas.microsoft.com/office/drawing/2014/main" id="{F3D4D08D-29AF-4CEB-AFF7-3A9D45DF0037}"/>
              </a:ext>
            </a:extLst>
          </p:cNvPr>
          <p:cNvSpPr/>
          <p:nvPr/>
        </p:nvSpPr>
        <p:spPr>
          <a:xfrm>
            <a:off x="4963064" y="6465497"/>
            <a:ext cx="195533" cy="1955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7BF8BD8E-73C6-4DB1-B6E2-2D283EB10234}"/>
              </a:ext>
            </a:extLst>
          </p:cNvPr>
          <p:cNvPicPr>
            <a:picLocks noChangeAspect="1"/>
          </p:cNvPicPr>
          <p:nvPr/>
        </p:nvPicPr>
        <p:blipFill>
          <a:blip r:embed="rId3"/>
          <a:stretch>
            <a:fillRect/>
          </a:stretch>
        </p:blipFill>
        <p:spPr>
          <a:xfrm>
            <a:off x="828964" y="2704540"/>
            <a:ext cx="2715498" cy="3307337"/>
          </a:xfrm>
          <a:prstGeom prst="rect">
            <a:avLst/>
          </a:prstGeom>
        </p:spPr>
      </p:pic>
      <p:sp>
        <p:nvSpPr>
          <p:cNvPr id="11" name="Arrow: Right 10">
            <a:extLst>
              <a:ext uri="{FF2B5EF4-FFF2-40B4-BE49-F238E27FC236}">
                <a16:creationId xmlns:a16="http://schemas.microsoft.com/office/drawing/2014/main" id="{F2CC8AD9-ECA1-4446-9A40-4699FA6749D0}"/>
              </a:ext>
            </a:extLst>
          </p:cNvPr>
          <p:cNvSpPr/>
          <p:nvPr/>
        </p:nvSpPr>
        <p:spPr>
          <a:xfrm rot="10800000">
            <a:off x="2154380" y="4724400"/>
            <a:ext cx="614217" cy="320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A81DC184-9B4C-4ED4-9A58-3E7CFEBF80C2}"/>
              </a:ext>
            </a:extLst>
          </p:cNvPr>
          <p:cNvPicPr>
            <a:picLocks noChangeAspect="1"/>
          </p:cNvPicPr>
          <p:nvPr/>
        </p:nvPicPr>
        <p:blipFill>
          <a:blip r:embed="rId4"/>
          <a:stretch>
            <a:fillRect/>
          </a:stretch>
        </p:blipFill>
        <p:spPr>
          <a:xfrm>
            <a:off x="4890658" y="3124200"/>
            <a:ext cx="2576941" cy="3048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11" ma:contentTypeDescription="Create a new document." ma:contentTypeScope="" ma:versionID="80afa050d6f2ad7b5e830fc4359c0d4e">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3d75bd723ecb62c89fffc5740da7578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B1DC0F-1697-4E85-9F5E-23292F9430B4}">
  <ds:schemaRefs>
    <ds:schemaRef ds:uri="8f717612-3002-4c7f-8035-76070f6e149a"/>
    <ds:schemaRef ds:uri="b8af06d5-a303-4c79-94d7-ae40213dcb6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47850B4-A3A2-405F-8911-261D01DE428E}">
  <ds:schemaRefs>
    <ds:schemaRef ds:uri="b8af06d5-a303-4c79-94d7-ae40213dcb6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67C57E8-D84D-449B-9592-B825CC55E0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700</TotalTime>
  <Words>1846</Words>
  <Application>Microsoft Office PowerPoint</Application>
  <PresentationFormat>On-screen Show (4:3)</PresentationFormat>
  <Paragraphs>163</Paragraphs>
  <Slides>25</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Franklin Gothic Book</vt:lpstr>
      <vt:lpstr>Franklin Gothic Medium</vt:lpstr>
      <vt:lpstr>Wingdings</vt:lpstr>
      <vt:lpstr>Wingdings 2</vt:lpstr>
      <vt:lpstr>Theme1</vt:lpstr>
      <vt:lpstr>Documenting Our Work Surveys</vt:lpstr>
      <vt:lpstr>Documenting Our Work</vt:lpstr>
      <vt:lpstr>What is Documenting Our Work?</vt:lpstr>
      <vt:lpstr>What are “outcomes”?</vt:lpstr>
      <vt:lpstr>Virginia’s DOW surveys track these FVPSA outcomes:</vt:lpstr>
      <vt:lpstr>There are 2 DOW surveys:</vt:lpstr>
      <vt:lpstr>What is included in the surveys?</vt:lpstr>
      <vt:lpstr>How Do Client Complete the Surveys?</vt:lpstr>
      <vt:lpstr>Printing Surveys from VAdata</vt:lpstr>
      <vt:lpstr>Printing Surveys from VAdata</vt:lpstr>
      <vt:lpstr>When/How Do We Hand Out the Surveys? </vt:lpstr>
      <vt:lpstr>What happens When a Client Completes A Survey?</vt:lpstr>
      <vt:lpstr>What Happens When the Action Alliance Receives the Surveys?</vt:lpstr>
      <vt:lpstr>How will this data be helpful?</vt:lpstr>
      <vt:lpstr>How will this data be helpful on a national level?</vt:lpstr>
      <vt:lpstr>Will there be other outcomes?</vt:lpstr>
      <vt:lpstr>Questions About Documenting Our Work:</vt:lpstr>
      <vt:lpstr>Questions (Cont.):</vt:lpstr>
      <vt:lpstr>Questions (Cont.):</vt:lpstr>
      <vt:lpstr>Questions (Cont.):</vt:lpstr>
      <vt:lpstr>Questions (Cont.):</vt:lpstr>
      <vt:lpstr>Questions (Cont.):</vt:lpstr>
      <vt:lpstr>Help Options</vt:lpstr>
      <vt:lpstr> HELP! VAdata’s not working.</vt:lpstr>
      <vt:lpstr>How Can I Get Additional Help About Other Topics or Concerns?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Documenting Our Work</dc:title>
  <dc:creator>sherrie</dc:creator>
  <cp:lastModifiedBy>Tamara Mason</cp:lastModifiedBy>
  <cp:revision>217</cp:revision>
  <dcterms:created xsi:type="dcterms:W3CDTF">2008-07-29T15:10:12Z</dcterms:created>
  <dcterms:modified xsi:type="dcterms:W3CDTF">2021-10-28T14:54:23Z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y fmtid="{D5CDD505-2E9C-101B-9397-08002B2CF9AE}" pid="3" name="AuthorIds_UIVersion_2048">
    <vt:lpwstr>147</vt:lpwstr>
  </property>
  <property fmtid="{D5CDD505-2E9C-101B-9397-08002B2CF9AE}" pid="4" name="AuthorIds_UIVersion_2560">
    <vt:lpwstr>147</vt:lpwstr>
  </property>
  <property fmtid="{D5CDD505-2E9C-101B-9397-08002B2CF9AE}" pid="5" name="AuthorIds_UIVersion_3072">
    <vt:lpwstr>147</vt:lpwstr>
  </property>
  <property fmtid="{D5CDD505-2E9C-101B-9397-08002B2CF9AE}" pid="6" name="AuthorIds_UIVersion_3584">
    <vt:lpwstr>147</vt:lpwstr>
  </property>
  <property fmtid="{D5CDD505-2E9C-101B-9397-08002B2CF9AE}" pid="7" name="AuthorIds_UIVersion_4096">
    <vt:lpwstr>147</vt:lpwstr>
  </property>
  <property fmtid="{D5CDD505-2E9C-101B-9397-08002B2CF9AE}" pid="8" name="AuthorIds_UIVersion_4608">
    <vt:lpwstr>147</vt:lpwstr>
  </property>
</Properties>
</file>